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Bellota"/>
      <p:regular r:id="rId45"/>
      <p:bold r:id="rId46"/>
      <p:italic r:id="rId47"/>
      <p:boldItalic r:id="rId48"/>
    </p:embeddedFont>
    <p:embeddedFont>
      <p:font typeface="Bellota Text"/>
      <p:regular r:id="rId49"/>
      <p:bold r:id="rId50"/>
      <p:italic r:id="rId51"/>
      <p:boldItalic r:id="rId52"/>
    </p:embeddedFont>
    <p:embeddedFont>
      <p:font typeface="Bellota Text Light"/>
      <p:regular r:id="rId53"/>
      <p:bold r:id="rId54"/>
      <p:italic r:id="rId55"/>
      <p:boldItalic r:id="rId56"/>
    </p:embeddedFont>
    <p:embeddedFont>
      <p:font typeface="Montserrat"/>
      <p:regular r:id="rId57"/>
      <p:bold r:id="rId58"/>
      <p:italic r:id="rId59"/>
      <p:boldItalic r:id="rId60"/>
    </p:embeddedFont>
    <p:embeddedFont>
      <p:font typeface="Satisfy"/>
      <p:regular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41F52A6-A606-4D11-9BC2-5BA803DFAFF6}">
  <a:tblStyle styleId="{241F52A6-A606-4D11-9BC2-5BA803DFAF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40EBCB6B-6929-4B4B-9B83-FFC68D3EDE3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Bellota-bold.fntdata"/><Relationship Id="rId45" Type="http://schemas.openxmlformats.org/officeDocument/2006/relationships/font" Target="fonts/Bellota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Bellota-boldItalic.fntdata"/><Relationship Id="rId47" Type="http://schemas.openxmlformats.org/officeDocument/2006/relationships/font" Target="fonts/Bellota-italic.fntdata"/><Relationship Id="rId49" Type="http://schemas.openxmlformats.org/officeDocument/2006/relationships/font" Target="fonts/BellotaTex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schemas.openxmlformats.org/officeDocument/2006/relationships/font" Target="fonts/Satisfy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Montserrat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BellotaText-italic.fntdata"/><Relationship Id="rId50" Type="http://schemas.openxmlformats.org/officeDocument/2006/relationships/font" Target="fonts/BellotaText-bold.fntdata"/><Relationship Id="rId53" Type="http://schemas.openxmlformats.org/officeDocument/2006/relationships/font" Target="fonts/BellotaTextLight-regular.fntdata"/><Relationship Id="rId52" Type="http://schemas.openxmlformats.org/officeDocument/2006/relationships/font" Target="fonts/BellotaText-boldItalic.fntdata"/><Relationship Id="rId11" Type="http://schemas.openxmlformats.org/officeDocument/2006/relationships/slide" Target="slides/slide6.xml"/><Relationship Id="rId55" Type="http://schemas.openxmlformats.org/officeDocument/2006/relationships/font" Target="fonts/BellotaTextLight-italic.fntdata"/><Relationship Id="rId10" Type="http://schemas.openxmlformats.org/officeDocument/2006/relationships/slide" Target="slides/slide5.xml"/><Relationship Id="rId54" Type="http://schemas.openxmlformats.org/officeDocument/2006/relationships/font" Target="fonts/BellotaTextLight-bold.fntdata"/><Relationship Id="rId13" Type="http://schemas.openxmlformats.org/officeDocument/2006/relationships/slide" Target="slides/slide8.xml"/><Relationship Id="rId57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56" Type="http://schemas.openxmlformats.org/officeDocument/2006/relationships/font" Target="fonts/BellotaTextLight-boldItalic.fntdata"/><Relationship Id="rId15" Type="http://schemas.openxmlformats.org/officeDocument/2006/relationships/slide" Target="slides/slide10.xml"/><Relationship Id="rId59" Type="http://schemas.openxmlformats.org/officeDocument/2006/relationships/font" Target="fonts/Montserrat-italic.fntdata"/><Relationship Id="rId14" Type="http://schemas.openxmlformats.org/officeDocument/2006/relationships/slide" Target="slides/slide9.xml"/><Relationship Id="rId58" Type="http://schemas.openxmlformats.org/officeDocument/2006/relationships/font" Target="fonts/Montserrat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5ed75ccf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5ed75ccf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5ed75ccf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5ed75ccf_0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5ed75ccf_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ed75ccf_0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5ed75ccf_0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8bbc72636_0_4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8bbc72636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5ed75ccf_0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5ed75ccf_0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b2f7c811ed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b2f7c811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b2f7c811ed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b2f7c811e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b2f7c811ed_0_4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b2f7c811ed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b2f7c811ed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b2f7c811e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b2f7c811ed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b2f7c811e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b2f7c811ed_0_1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b2f7c811ed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b2f7c811ed_0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b2f7c811e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b2f7c811ed_0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b2f7c811e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b2f7c811ed_0_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b2f7c811e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b2f7c811ed_0_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b2f7c811e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5694cd56_01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5694cd56_0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77ac4a4f4f_0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77ac4a4f4f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134fb1cf8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134fb1cf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41a98d525d_0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41a98d525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chemeClr val="accent4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53925" y="689125"/>
            <a:ext cx="5636136" cy="2822749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274E13">
                <a:alpha val="40000"/>
              </a:srgbClr>
            </a:outerShdw>
          </a:effectLst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67050"/>
            <a:ext cx="9144000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ctrTitle"/>
          </p:nvPr>
        </p:nvSpPr>
        <p:spPr>
          <a:xfrm>
            <a:off x="1914900" y="1232450"/>
            <a:ext cx="5314200" cy="173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tally blank">
  <p:cSld name="BLANK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53925" y="689125"/>
            <a:ext cx="5636136" cy="282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67050"/>
            <a:ext cx="9144000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/>
          <p:nvPr>
            <p:ph type="ctrTitle"/>
          </p:nvPr>
        </p:nvSpPr>
        <p:spPr>
          <a:xfrm>
            <a:off x="1871125" y="1126150"/>
            <a:ext cx="5401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1871125" y="2306651"/>
            <a:ext cx="5401800" cy="41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 algn="ctr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solidFill>
          <a:schemeClr val="accent3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05875" y="271169"/>
            <a:ext cx="4532251" cy="4546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67050"/>
            <a:ext cx="9144000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>
            <p:ph idx="1" type="body"/>
          </p:nvPr>
        </p:nvSpPr>
        <p:spPr>
          <a:xfrm>
            <a:off x="2743200" y="2161800"/>
            <a:ext cx="36576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873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⬩"/>
              <a:defRPr i="1" sz="2500">
                <a:solidFill>
                  <a:schemeClr val="lt1"/>
                </a:solidFill>
              </a:defRPr>
            </a:lvl1pPr>
            <a:lvl2pPr indent="-387350" lvl="1" marL="91440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Char char="◇"/>
              <a:defRPr i="1" sz="2500">
                <a:solidFill>
                  <a:schemeClr val="lt1"/>
                </a:solidFill>
              </a:defRPr>
            </a:lvl2pPr>
            <a:lvl3pPr indent="-387350" lvl="2" marL="137160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Char char="■"/>
              <a:defRPr i="1" sz="2500">
                <a:solidFill>
                  <a:schemeClr val="lt1"/>
                </a:solidFill>
              </a:defRPr>
            </a:lvl3pPr>
            <a:lvl4pPr indent="-387350" lvl="3" marL="182880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  <a:defRPr i="1" sz="2500">
                <a:solidFill>
                  <a:schemeClr val="lt1"/>
                </a:solidFill>
              </a:defRPr>
            </a:lvl4pPr>
            <a:lvl5pPr indent="-387350" lvl="4" marL="228600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Char char="○"/>
              <a:defRPr i="1" sz="2500">
                <a:solidFill>
                  <a:schemeClr val="lt1"/>
                </a:solidFill>
              </a:defRPr>
            </a:lvl5pPr>
            <a:lvl6pPr indent="-387350" lvl="5" marL="274320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Char char="■"/>
              <a:defRPr i="1" sz="2500">
                <a:solidFill>
                  <a:schemeClr val="lt1"/>
                </a:solidFill>
              </a:defRPr>
            </a:lvl6pPr>
            <a:lvl7pPr indent="-387350" lvl="6" marL="320040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  <a:defRPr i="1" sz="2500">
                <a:solidFill>
                  <a:schemeClr val="lt1"/>
                </a:solidFill>
              </a:defRPr>
            </a:lvl7pPr>
            <a:lvl8pPr indent="-387350" lvl="7" marL="365760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Char char="○"/>
              <a:defRPr i="1" sz="2500">
                <a:solidFill>
                  <a:schemeClr val="lt1"/>
                </a:solidFill>
              </a:defRPr>
            </a:lvl8pPr>
            <a:lvl9pPr indent="-387350" lvl="8" marL="4114800" rtl="0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500"/>
              <a:buChar char="■"/>
              <a:defRPr i="1"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/>
        </p:nvSpPr>
        <p:spPr>
          <a:xfrm>
            <a:off x="3593400" y="2711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2"/>
                </a:solidFill>
                <a:latin typeface="Satisfy"/>
                <a:ea typeface="Satisfy"/>
                <a:cs typeface="Satisfy"/>
                <a:sym typeface="Satisfy"/>
              </a:rPr>
              <a:t>“</a:t>
            </a:r>
            <a:endParaRPr sz="9600">
              <a:solidFill>
                <a:schemeClr val="lt2"/>
              </a:solidFill>
              <a:latin typeface="Satisfy"/>
              <a:ea typeface="Satisfy"/>
              <a:cs typeface="Satisfy"/>
              <a:sym typeface="Satisfy"/>
            </a:endParaRPr>
          </a:p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4297650" y="4218625"/>
            <a:ext cx="548700" cy="92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3586169"/>
            <a:ext cx="9144000" cy="155733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/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1080050" y="1201548"/>
            <a:ext cx="69840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⬩"/>
              <a:defRPr/>
            </a:lvl1pPr>
            <a:lvl2pPr indent="-381000" lvl="1" marL="914400" rtl="0">
              <a:spcBef>
                <a:spcPts val="800"/>
              </a:spcBef>
              <a:spcAft>
                <a:spcPts val="0"/>
              </a:spcAft>
              <a:buSzPts val="2400"/>
              <a:buChar char="◇"/>
              <a:defRPr/>
            </a:lvl2pPr>
            <a:lvl3pPr indent="-381000" lvl="2" marL="13716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3850763" y="978150"/>
            <a:ext cx="1442481" cy="75397"/>
          </a:xfrm>
          <a:custGeom>
            <a:rect b="b" l="l" r="r" t="t"/>
            <a:pathLst>
              <a:path extrusionOk="0" h="2831" w="27831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3586169"/>
            <a:ext cx="9144000" cy="1557338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 txBox="1"/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855275" y="1201550"/>
            <a:ext cx="3473100" cy="299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◇"/>
              <a:defRPr sz="2000"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815599" y="1201550"/>
            <a:ext cx="3473100" cy="299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◇"/>
              <a:defRPr sz="2000"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6"/>
          <p:cNvSpPr/>
          <p:nvPr/>
        </p:nvSpPr>
        <p:spPr>
          <a:xfrm>
            <a:off x="3850763" y="978150"/>
            <a:ext cx="1442481" cy="75397"/>
          </a:xfrm>
          <a:custGeom>
            <a:rect b="b" l="l" r="r" t="t"/>
            <a:pathLst>
              <a:path extrusionOk="0" h="2831" w="27831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3586169"/>
            <a:ext cx="9144000" cy="155733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 txBox="1"/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855300" y="1201550"/>
            <a:ext cx="2315700" cy="304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1pPr>
            <a:lvl2pPr indent="-342900" lvl="1" marL="914400" rtl="0">
              <a:spcBef>
                <a:spcPts val="800"/>
              </a:spcBef>
              <a:spcAft>
                <a:spcPts val="0"/>
              </a:spcAft>
              <a:buSzPts val="1800"/>
              <a:buChar char="◇"/>
              <a:defRPr sz="1800"/>
            </a:lvl2pPr>
            <a:lvl3pPr indent="-342900" lvl="2" marL="13716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2" name="Google Shape;42;p7"/>
          <p:cNvSpPr txBox="1"/>
          <p:nvPr>
            <p:ph idx="2" type="body"/>
          </p:nvPr>
        </p:nvSpPr>
        <p:spPr>
          <a:xfrm>
            <a:off x="3414200" y="1201550"/>
            <a:ext cx="2315700" cy="304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1pPr>
            <a:lvl2pPr indent="-342900" lvl="1" marL="914400" rtl="0">
              <a:spcBef>
                <a:spcPts val="800"/>
              </a:spcBef>
              <a:spcAft>
                <a:spcPts val="0"/>
              </a:spcAft>
              <a:buSzPts val="1800"/>
              <a:buChar char="◇"/>
              <a:defRPr sz="1800"/>
            </a:lvl2pPr>
            <a:lvl3pPr indent="-342900" lvl="2" marL="13716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3" name="Google Shape;43;p7"/>
          <p:cNvSpPr txBox="1"/>
          <p:nvPr>
            <p:ph idx="3" type="body"/>
          </p:nvPr>
        </p:nvSpPr>
        <p:spPr>
          <a:xfrm>
            <a:off x="5973099" y="1201550"/>
            <a:ext cx="2315700" cy="304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1pPr>
            <a:lvl2pPr indent="-342900" lvl="1" marL="914400" rtl="0">
              <a:spcBef>
                <a:spcPts val="800"/>
              </a:spcBef>
              <a:spcAft>
                <a:spcPts val="0"/>
              </a:spcAft>
              <a:buSzPts val="1800"/>
              <a:buChar char="◇"/>
              <a:defRPr sz="1800"/>
            </a:lvl2pPr>
            <a:lvl3pPr indent="-342900" lvl="2" marL="13716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3850763" y="978150"/>
            <a:ext cx="1442481" cy="75397"/>
          </a:xfrm>
          <a:custGeom>
            <a:rect b="b" l="l" r="r" t="t"/>
            <a:pathLst>
              <a:path extrusionOk="0" h="2831" w="27831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3586169"/>
            <a:ext cx="9144000" cy="155733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/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8"/>
          <p:cNvSpPr/>
          <p:nvPr/>
        </p:nvSpPr>
        <p:spPr>
          <a:xfrm>
            <a:off x="3850763" y="978150"/>
            <a:ext cx="1442481" cy="75397"/>
          </a:xfrm>
          <a:custGeom>
            <a:rect b="b" l="l" r="r" t="t"/>
            <a:pathLst>
              <a:path extrusionOk="0" h="2831" w="27831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3586169"/>
            <a:ext cx="9144000" cy="1557338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 txBox="1"/>
          <p:nvPr>
            <p:ph idx="1" type="body"/>
          </p:nvPr>
        </p:nvSpPr>
        <p:spPr>
          <a:xfrm>
            <a:off x="855300" y="3826525"/>
            <a:ext cx="74334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3586169"/>
            <a:ext cx="9144000" cy="155733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1080050" y="1201548"/>
            <a:ext cx="69840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Bellota Text Light"/>
              <a:buChar char="⬩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1pPr>
            <a:lvl2pPr indent="-381000" lvl="1" marL="914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Bellota Text Light"/>
              <a:buChar char="◇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2pPr>
            <a:lvl3pPr indent="-381000" lvl="2" marL="1371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llota Text Light"/>
              <a:buChar char="■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3pPr>
            <a:lvl4pPr indent="-381000" lvl="3" marL="18288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●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4pPr>
            <a:lvl5pPr indent="-381000" lvl="4" marL="2286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○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5pPr>
            <a:lvl6pPr indent="-381000" lvl="5" marL="2743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■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6pPr>
            <a:lvl7pPr indent="-381000" lvl="6" marL="3200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●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7pPr>
            <a:lvl8pPr indent="-381000" lvl="7" marL="3657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○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8pPr>
            <a:lvl9pPr indent="-381000" lvl="8" marL="41148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Bellota Text Light"/>
              <a:buChar char="■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 rtl="0" algn="ctr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2pPr>
            <a:lvl3pPr lvl="2" rtl="0" algn="ctr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3pPr>
            <a:lvl4pPr lvl="3" rtl="0" algn="ctr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4pPr>
            <a:lvl5pPr lvl="4" rtl="0" algn="ctr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5pPr>
            <a:lvl6pPr lvl="5" rtl="0" algn="ctr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6pPr>
            <a:lvl7pPr lvl="6" rtl="0" algn="ctr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7pPr>
            <a:lvl8pPr lvl="7" rtl="0" algn="ctr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8pPr>
            <a:lvl9pPr lvl="8" rtl="0" algn="ctr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slidescarnival.com/extra-free-resources-icons-and-maps/?utm_source=template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25.xml"/><Relationship Id="rId4" Type="http://schemas.openxmlformats.org/officeDocument/2006/relationships/hyperlink" Target="http://www.slidescarnival.com/help-use-presentation-template" TargetMode="External"/><Relationship Id="rId5" Type="http://schemas.openxmlformats.org/officeDocument/2006/relationships/hyperlink" Target="http://www.slidescarnival.com/copyright-and-legal-information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www.slidescarnival.com/?utm_source=template" TargetMode="External"/><Relationship Id="rId4" Type="http://schemas.openxmlformats.org/officeDocument/2006/relationships/hyperlink" Target="http://unsplash.com/&amp;utm_source=slidescarnival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fontsquirrel.com/fonts/bellota" TargetMode="External"/><Relationship Id="rId4" Type="http://schemas.openxmlformats.org/officeDocument/2006/relationships/hyperlink" Target="https://www.fontsquirrel.com/fonts/satisfy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jpg"/><Relationship Id="rId4" Type="http://schemas.openxmlformats.org/officeDocument/2006/relationships/image" Target="../media/image12.jpg"/><Relationship Id="rId5" Type="http://schemas.openxmlformats.org/officeDocument/2006/relationships/image" Target="../media/image10.jpg"/><Relationship Id="rId6" Type="http://schemas.openxmlformats.org/officeDocument/2006/relationships/image" Target="../media/image1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ww.slidescarnival.com/extra-free-resources-icons-and-maps/?utm_source=template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twitter.com/googledocs/status/730087240156643328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www.slidescarnival.com/?utm_source=template" TargetMode="External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type="ctrTitle"/>
          </p:nvPr>
        </p:nvSpPr>
        <p:spPr>
          <a:xfrm>
            <a:off x="1914900" y="1232450"/>
            <a:ext cx="5314200" cy="173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Your Presentation Title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1080050" y="1201550"/>
            <a:ext cx="3217500" cy="303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000"/>
              <a:t>A complex idea can be conveyed with just a single still image, namely making it possible to absorb large amounts of data quickly.</a:t>
            </a:r>
            <a:endParaRPr sz="2000"/>
          </a:p>
        </p:txBody>
      </p:sp>
      <p:pic>
        <p:nvPicPr>
          <p:cNvPr id="136" name="Google Shape;136;p21"/>
          <p:cNvPicPr preferRelativeResize="0"/>
          <p:nvPr/>
        </p:nvPicPr>
        <p:blipFill rotWithShape="1">
          <a:blip r:embed="rId3">
            <a:alphaModFix/>
          </a:blip>
          <a:srcRect b="0" l="29796" r="11421" t="11777"/>
          <a:stretch/>
        </p:blipFill>
        <p:spPr>
          <a:xfrm>
            <a:off x="4846350" y="1131350"/>
            <a:ext cx="2880900" cy="28809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" rotWithShape="0" algn="bl" dir="5400000" dist="9525">
              <a:schemeClr val="dk1">
                <a:alpha val="40000"/>
              </a:schemeClr>
            </a:outerShdw>
          </a:effectLst>
        </p:spPr>
      </p:pic>
      <p:sp>
        <p:nvSpPr>
          <p:cNvPr id="137" name="Google Shape;137;p21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idx="4294967295" type="title"/>
          </p:nvPr>
        </p:nvSpPr>
        <p:spPr>
          <a:xfrm>
            <a:off x="474300" y="567950"/>
            <a:ext cx="2855100" cy="138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Want big impact?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big image.</a:t>
            </a:r>
            <a:endParaRPr/>
          </a:p>
        </p:txBody>
      </p:sp>
      <p:sp>
        <p:nvSpPr>
          <p:cNvPr id="143" name="Google Shape;143;p22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49" name="Google Shape;149;p23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" name="Google Shape;150;p23"/>
          <p:cNvSpPr/>
          <p:nvPr/>
        </p:nvSpPr>
        <p:spPr>
          <a:xfrm>
            <a:off x="3802943" y="1450850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ellota Text"/>
                <a:ea typeface="Bellota Text"/>
                <a:cs typeface="Bellota Text"/>
                <a:sym typeface="Bellota Text"/>
              </a:rPr>
              <a:t>Lorem Ipsum</a:t>
            </a:r>
            <a:endParaRPr>
              <a:solidFill>
                <a:srgbClr val="FFFFFF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51" name="Google Shape;151;p23"/>
          <p:cNvSpPr/>
          <p:nvPr/>
        </p:nvSpPr>
        <p:spPr>
          <a:xfrm>
            <a:off x="5573240" y="2350551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ellota Text"/>
                <a:ea typeface="Bellota Text"/>
                <a:cs typeface="Bellota Text"/>
                <a:sym typeface="Bellota Text"/>
              </a:rPr>
              <a:t>Lorem Ipsum</a:t>
            </a:r>
            <a:endParaRPr>
              <a:solidFill>
                <a:srgbClr val="FFFFFF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52" name="Google Shape;152;p23"/>
          <p:cNvSpPr/>
          <p:nvPr/>
        </p:nvSpPr>
        <p:spPr>
          <a:xfrm>
            <a:off x="2032647" y="2350551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ellota Text"/>
                <a:ea typeface="Bellota Text"/>
                <a:cs typeface="Bellota Text"/>
                <a:sym typeface="Bellota Text"/>
              </a:rPr>
              <a:t>Lorem Ipsum</a:t>
            </a:r>
            <a:endParaRPr>
              <a:solidFill>
                <a:srgbClr val="FFFFFF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53" name="Google Shape;153;p23"/>
          <p:cNvSpPr/>
          <p:nvPr/>
        </p:nvSpPr>
        <p:spPr>
          <a:xfrm>
            <a:off x="1187400" y="3250253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ellota Text"/>
                <a:ea typeface="Bellota Text"/>
                <a:cs typeface="Bellota Text"/>
                <a:sym typeface="Bellota Text"/>
              </a:rPr>
              <a:t>Lorem Ipsum</a:t>
            </a:r>
            <a:endParaRPr>
              <a:solidFill>
                <a:srgbClr val="FFFFFF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54" name="Google Shape;154;p23"/>
          <p:cNvSpPr/>
          <p:nvPr/>
        </p:nvSpPr>
        <p:spPr>
          <a:xfrm>
            <a:off x="2877893" y="3250253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ellota Text"/>
                <a:ea typeface="Bellota Text"/>
                <a:cs typeface="Bellota Text"/>
                <a:sym typeface="Bellota Text"/>
              </a:rPr>
              <a:t>Lorem Ipsum</a:t>
            </a:r>
            <a:endParaRPr>
              <a:solidFill>
                <a:srgbClr val="FFFFFF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55" name="Google Shape;155;p23"/>
          <p:cNvSpPr/>
          <p:nvPr/>
        </p:nvSpPr>
        <p:spPr>
          <a:xfrm>
            <a:off x="4728000" y="3250253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ellota Text"/>
                <a:ea typeface="Bellota Text"/>
                <a:cs typeface="Bellota Text"/>
                <a:sym typeface="Bellota Text"/>
              </a:rPr>
              <a:t>Lorem Ipsum</a:t>
            </a:r>
            <a:endParaRPr>
              <a:solidFill>
                <a:srgbClr val="FFFFFF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56" name="Google Shape;156;p23"/>
          <p:cNvSpPr/>
          <p:nvPr/>
        </p:nvSpPr>
        <p:spPr>
          <a:xfrm>
            <a:off x="6418493" y="3250253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ellota Text"/>
                <a:ea typeface="Bellota Text"/>
                <a:cs typeface="Bellota Text"/>
                <a:sym typeface="Bellota Text"/>
              </a:rPr>
              <a:t>Lorem Ipsum</a:t>
            </a:r>
            <a:endParaRPr>
              <a:solidFill>
                <a:srgbClr val="FFFFFF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157" name="Google Shape;157;p23"/>
          <p:cNvCxnSpPr>
            <a:stCxn id="150" idx="2"/>
            <a:endCxn id="151" idx="0"/>
          </p:cNvCxnSpPr>
          <p:nvPr/>
        </p:nvCxnSpPr>
        <p:spPr>
          <a:xfrm flipH="1" rot="-5400000">
            <a:off x="5228543" y="1236800"/>
            <a:ext cx="457200" cy="1770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" name="Google Shape;158;p23"/>
          <p:cNvCxnSpPr>
            <a:stCxn id="152" idx="0"/>
            <a:endCxn id="150" idx="2"/>
          </p:cNvCxnSpPr>
          <p:nvPr/>
        </p:nvCxnSpPr>
        <p:spPr>
          <a:xfrm rot="-5400000">
            <a:off x="3458247" y="1236801"/>
            <a:ext cx="457200" cy="1770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9" name="Google Shape;159;p23"/>
          <p:cNvCxnSpPr>
            <a:stCxn id="152" idx="2"/>
            <a:endCxn id="154" idx="0"/>
          </p:cNvCxnSpPr>
          <p:nvPr/>
        </p:nvCxnSpPr>
        <p:spPr>
          <a:xfrm flipH="1" rot="-5400000">
            <a:off x="2995647" y="2599101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0" name="Google Shape;160;p23"/>
          <p:cNvCxnSpPr>
            <a:stCxn id="153" idx="0"/>
            <a:endCxn id="152" idx="2"/>
          </p:cNvCxnSpPr>
          <p:nvPr/>
        </p:nvCxnSpPr>
        <p:spPr>
          <a:xfrm rot="-5400000">
            <a:off x="2150400" y="25991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" name="Google Shape;161;p23"/>
          <p:cNvCxnSpPr>
            <a:stCxn id="151" idx="2"/>
            <a:endCxn id="156" idx="0"/>
          </p:cNvCxnSpPr>
          <p:nvPr/>
        </p:nvCxnSpPr>
        <p:spPr>
          <a:xfrm flipH="1" rot="-5400000">
            <a:off x="6536390" y="2598951"/>
            <a:ext cx="4572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2" name="Google Shape;162;p23"/>
          <p:cNvCxnSpPr>
            <a:stCxn id="155" idx="0"/>
            <a:endCxn id="151" idx="2"/>
          </p:cNvCxnSpPr>
          <p:nvPr/>
        </p:nvCxnSpPr>
        <p:spPr>
          <a:xfrm rot="-5400000">
            <a:off x="5691000" y="25991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68" name="Google Shape;168;p24"/>
          <p:cNvGraphicFramePr/>
          <p:nvPr/>
        </p:nvGraphicFramePr>
        <p:xfrm>
          <a:off x="855300" y="130835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{241F52A6-A606-4D11-9BC2-5BA803DFAFF6}</a:tableStyleId>
              </a:tblPr>
              <a:tblGrid>
                <a:gridCol w="1858350"/>
                <a:gridCol w="1858350"/>
                <a:gridCol w="1858350"/>
                <a:gridCol w="1858350"/>
              </a:tblGrid>
              <a:tr h="43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A</a:t>
                      </a:r>
                      <a:endParaRPr sz="11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B</a:t>
                      </a:r>
                      <a:endParaRPr sz="11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C</a:t>
                      </a:r>
                      <a:endParaRPr sz="11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09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Yellow</a:t>
                      </a:r>
                      <a:endParaRPr sz="11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20</a:t>
                      </a:r>
                      <a:endParaRPr sz="1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7</a:t>
                      </a:r>
                      <a:endParaRPr sz="1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</a:tr>
              <a:tr h="6209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Blue</a:t>
                      </a:r>
                      <a:endParaRPr sz="11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30</a:t>
                      </a:r>
                      <a:endParaRPr sz="1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15</a:t>
                      </a:r>
                      <a:endParaRPr sz="1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09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Orange</a:t>
                      </a:r>
                      <a:endParaRPr sz="11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5</a:t>
                      </a:r>
                      <a:endParaRPr sz="1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24</a:t>
                      </a:r>
                      <a:endParaRPr sz="1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16</a:t>
                      </a:r>
                      <a:endParaRPr sz="1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69" name="Google Shape;169;p24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/>
          <p:nvPr/>
        </p:nvSpPr>
        <p:spPr>
          <a:xfrm>
            <a:off x="893401" y="620400"/>
            <a:ext cx="7414498" cy="3532103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5"/>
          <p:cNvSpPr txBox="1"/>
          <p:nvPr>
            <p:ph idx="4294967295" type="title"/>
          </p:nvPr>
        </p:nvSpPr>
        <p:spPr>
          <a:xfrm>
            <a:off x="1080050" y="150200"/>
            <a:ext cx="6984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</a:rPr>
              <a:t>Maps</a:t>
            </a:r>
            <a:endParaRPr sz="2400">
              <a:solidFill>
                <a:schemeClr val="lt2"/>
              </a:solidFill>
            </a:endParaRPr>
          </a:p>
        </p:txBody>
      </p:sp>
      <p:sp>
        <p:nvSpPr>
          <p:cNvPr id="176" name="Google Shape;176;p25"/>
          <p:cNvSpPr/>
          <p:nvPr/>
        </p:nvSpPr>
        <p:spPr>
          <a:xfrm>
            <a:off x="2244691" y="1455522"/>
            <a:ext cx="636000" cy="202500"/>
          </a:xfrm>
          <a:prstGeom prst="wedgeRectCallout">
            <a:avLst>
              <a:gd fmla="val -21428" name="adj1"/>
              <a:gd fmla="val 8428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our office</a:t>
            </a:r>
            <a:endParaRPr sz="8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77" name="Google Shape;177;p25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8" name="Google Shape;178;p25"/>
          <p:cNvSpPr txBox="1"/>
          <p:nvPr>
            <p:ph idx="4294967295" type="body"/>
          </p:nvPr>
        </p:nvSpPr>
        <p:spPr>
          <a:xfrm>
            <a:off x="457200" y="4144475"/>
            <a:ext cx="7719300" cy="30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accent1"/>
                </a:solidFill>
              </a:rPr>
              <a:t>Find more maps at </a:t>
            </a:r>
            <a:r>
              <a:rPr lang="en" sz="9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slidescarnival.com/extra-free-resources-icons-and-maps</a:t>
            </a:r>
            <a:endParaRPr sz="9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900">
              <a:solidFill>
                <a:schemeClr val="accent1"/>
              </a:solidFill>
            </a:endParaRPr>
          </a:p>
        </p:txBody>
      </p:sp>
      <p:sp>
        <p:nvSpPr>
          <p:cNvPr id="179" name="Google Shape;179;p25"/>
          <p:cNvSpPr txBox="1"/>
          <p:nvPr/>
        </p:nvSpPr>
        <p:spPr>
          <a:xfrm>
            <a:off x="1290525" y="1658025"/>
            <a:ext cx="378600" cy="4002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Bellota Text Light"/>
                <a:ea typeface="Bellota Text Light"/>
                <a:cs typeface="Bellota Text Light"/>
                <a:sym typeface="Bellota Text Light"/>
              </a:rPr>
              <a:t>🍅</a:t>
            </a:r>
            <a:endParaRPr sz="1600">
              <a:latin typeface="Bellota Text Light"/>
              <a:ea typeface="Bellota Text Light"/>
              <a:cs typeface="Bellota Text Light"/>
              <a:sym typeface="Bellota Text Light"/>
            </a:endParaRPr>
          </a:p>
        </p:txBody>
      </p:sp>
      <p:sp>
        <p:nvSpPr>
          <p:cNvPr id="180" name="Google Shape;180;p25"/>
          <p:cNvSpPr txBox="1"/>
          <p:nvPr/>
        </p:nvSpPr>
        <p:spPr>
          <a:xfrm>
            <a:off x="2814125" y="3113375"/>
            <a:ext cx="378600" cy="4002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Bellota Text Light"/>
                <a:ea typeface="Bellota Text Light"/>
                <a:cs typeface="Bellota Text Light"/>
                <a:sym typeface="Bellota Text Light"/>
              </a:rPr>
              <a:t>🍅</a:t>
            </a:r>
            <a:endParaRPr sz="1600">
              <a:latin typeface="Bellota Text Light"/>
              <a:ea typeface="Bellota Text Light"/>
              <a:cs typeface="Bellota Text Light"/>
              <a:sym typeface="Bellota Text Light"/>
            </a:endParaRPr>
          </a:p>
        </p:txBody>
      </p:sp>
      <p:sp>
        <p:nvSpPr>
          <p:cNvPr id="181" name="Google Shape;181;p25"/>
          <p:cNvSpPr txBox="1"/>
          <p:nvPr/>
        </p:nvSpPr>
        <p:spPr>
          <a:xfrm>
            <a:off x="3822725" y="1404425"/>
            <a:ext cx="378600" cy="4002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Bellota Text Light"/>
                <a:ea typeface="Bellota Text Light"/>
                <a:cs typeface="Bellota Text Light"/>
                <a:sym typeface="Bellota Text Light"/>
              </a:rPr>
              <a:t>🍅</a:t>
            </a:r>
            <a:endParaRPr sz="1600">
              <a:latin typeface="Bellota Text Light"/>
              <a:ea typeface="Bellota Text Light"/>
              <a:cs typeface="Bellota Text Light"/>
              <a:sym typeface="Bellota Text Light"/>
            </a:endParaRPr>
          </a:p>
        </p:txBody>
      </p:sp>
      <p:sp>
        <p:nvSpPr>
          <p:cNvPr id="182" name="Google Shape;182;p25"/>
          <p:cNvSpPr txBox="1"/>
          <p:nvPr/>
        </p:nvSpPr>
        <p:spPr>
          <a:xfrm>
            <a:off x="4496300" y="3349925"/>
            <a:ext cx="378600" cy="4002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Bellota Text Light"/>
                <a:ea typeface="Bellota Text Light"/>
                <a:cs typeface="Bellota Text Light"/>
                <a:sym typeface="Bellota Text Light"/>
              </a:rPr>
              <a:t>🍅</a:t>
            </a:r>
            <a:endParaRPr sz="1600">
              <a:latin typeface="Bellota Text Light"/>
              <a:ea typeface="Bellota Text Light"/>
              <a:cs typeface="Bellota Text Light"/>
              <a:sym typeface="Bellota Text Light"/>
            </a:endParaRPr>
          </a:p>
        </p:txBody>
      </p:sp>
      <p:sp>
        <p:nvSpPr>
          <p:cNvPr id="183" name="Google Shape;183;p25"/>
          <p:cNvSpPr txBox="1"/>
          <p:nvPr/>
        </p:nvSpPr>
        <p:spPr>
          <a:xfrm>
            <a:off x="6466600" y="1882950"/>
            <a:ext cx="378600" cy="4002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Bellota Text Light"/>
                <a:ea typeface="Bellota Text Light"/>
                <a:cs typeface="Bellota Text Light"/>
                <a:sym typeface="Bellota Text Light"/>
              </a:rPr>
              <a:t>🍅</a:t>
            </a:r>
            <a:endParaRPr sz="1600">
              <a:latin typeface="Bellota Text Light"/>
              <a:ea typeface="Bellota Text Light"/>
              <a:cs typeface="Bellota Text Light"/>
              <a:sym typeface="Bellota Text Light"/>
            </a:endParaRPr>
          </a:p>
        </p:txBody>
      </p:sp>
      <p:sp>
        <p:nvSpPr>
          <p:cNvPr id="184" name="Google Shape;184;p25"/>
          <p:cNvSpPr txBox="1"/>
          <p:nvPr/>
        </p:nvSpPr>
        <p:spPr>
          <a:xfrm>
            <a:off x="7009900" y="3394125"/>
            <a:ext cx="378600" cy="4002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Bellota Text Light"/>
                <a:ea typeface="Bellota Text Light"/>
                <a:cs typeface="Bellota Text Light"/>
                <a:sym typeface="Bellota Text Light"/>
              </a:rPr>
              <a:t>🍅</a:t>
            </a:r>
            <a:endParaRPr sz="1600">
              <a:latin typeface="Bellota Text Light"/>
              <a:ea typeface="Bellota Text Light"/>
              <a:cs typeface="Bellota Text Light"/>
              <a:sym typeface="Bellota Text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>
            <p:ph idx="4294967295" type="ctrTitle"/>
          </p:nvPr>
        </p:nvSpPr>
        <p:spPr>
          <a:xfrm>
            <a:off x="855300" y="1583350"/>
            <a:ext cx="74334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</a:rPr>
              <a:t>89,526,124</a:t>
            </a:r>
            <a:endParaRPr sz="9600">
              <a:solidFill>
                <a:schemeClr val="lt1"/>
              </a:solidFill>
            </a:endParaRPr>
          </a:p>
        </p:txBody>
      </p:sp>
      <p:sp>
        <p:nvSpPr>
          <p:cNvPr id="190" name="Google Shape;190;p26"/>
          <p:cNvSpPr txBox="1"/>
          <p:nvPr>
            <p:ph idx="4294967295" type="subTitle"/>
          </p:nvPr>
        </p:nvSpPr>
        <p:spPr>
          <a:xfrm>
            <a:off x="855300" y="2840054"/>
            <a:ext cx="74334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191" name="Google Shape;191;p26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>
            <p:ph idx="4294967295" type="ctrTitle"/>
          </p:nvPr>
        </p:nvSpPr>
        <p:spPr>
          <a:xfrm>
            <a:off x="855300" y="267000"/>
            <a:ext cx="74334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2"/>
                </a:solidFill>
              </a:rPr>
              <a:t>89,526,124$</a:t>
            </a:r>
            <a:endParaRPr sz="4200">
              <a:solidFill>
                <a:schemeClr val="accent2"/>
              </a:solidFill>
            </a:endParaRPr>
          </a:p>
        </p:txBody>
      </p:sp>
      <p:sp>
        <p:nvSpPr>
          <p:cNvPr id="197" name="Google Shape;197;p27"/>
          <p:cNvSpPr txBox="1"/>
          <p:nvPr>
            <p:ph idx="4294967295" type="subTitle"/>
          </p:nvPr>
        </p:nvSpPr>
        <p:spPr>
          <a:xfrm>
            <a:off x="855300" y="1030308"/>
            <a:ext cx="74334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198" name="Google Shape;198;p27"/>
          <p:cNvSpPr txBox="1"/>
          <p:nvPr>
            <p:ph idx="4294967295" type="ctrTitle"/>
          </p:nvPr>
        </p:nvSpPr>
        <p:spPr>
          <a:xfrm>
            <a:off x="855300" y="2895893"/>
            <a:ext cx="74334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6"/>
                </a:solidFill>
              </a:rPr>
              <a:t>100%</a:t>
            </a:r>
            <a:endParaRPr sz="4200">
              <a:solidFill>
                <a:schemeClr val="accent6"/>
              </a:solidFill>
            </a:endParaRPr>
          </a:p>
        </p:txBody>
      </p:sp>
      <p:sp>
        <p:nvSpPr>
          <p:cNvPr id="199" name="Google Shape;199;p27"/>
          <p:cNvSpPr txBox="1"/>
          <p:nvPr>
            <p:ph idx="4294967295" type="subTitle"/>
          </p:nvPr>
        </p:nvSpPr>
        <p:spPr>
          <a:xfrm>
            <a:off x="855300" y="3659201"/>
            <a:ext cx="74334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200" name="Google Shape;200;p27"/>
          <p:cNvSpPr txBox="1"/>
          <p:nvPr>
            <p:ph idx="4294967295" type="ctrTitle"/>
          </p:nvPr>
        </p:nvSpPr>
        <p:spPr>
          <a:xfrm>
            <a:off x="855300" y="1581447"/>
            <a:ext cx="74334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</a:rPr>
              <a:t>185,244 users</a:t>
            </a:r>
            <a:endParaRPr sz="4200">
              <a:solidFill>
                <a:schemeClr val="accent3"/>
              </a:solidFill>
            </a:endParaRPr>
          </a:p>
        </p:txBody>
      </p:sp>
      <p:sp>
        <p:nvSpPr>
          <p:cNvPr id="201" name="Google Shape;201;p27"/>
          <p:cNvSpPr txBox="1"/>
          <p:nvPr>
            <p:ph idx="4294967295" type="subTitle"/>
          </p:nvPr>
        </p:nvSpPr>
        <p:spPr>
          <a:xfrm>
            <a:off x="855300" y="2344755"/>
            <a:ext cx="74334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202" name="Google Shape;202;p27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08" name="Google Shape;208;p28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28"/>
          <p:cNvSpPr txBox="1"/>
          <p:nvPr/>
        </p:nvSpPr>
        <p:spPr>
          <a:xfrm>
            <a:off x="323513" y="1986800"/>
            <a:ext cx="2124000" cy="12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Vestibulum congue tempus</a:t>
            </a:r>
            <a:endParaRPr b="1" sz="12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Lorem ipsum dolor sit amet, consectetur adipiscing elit, sed do eiusmod tempor. Donec facilisis lacus eget mauris.</a:t>
            </a:r>
            <a:endParaRPr b="1" sz="8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210" name="Google Shape;210;p28"/>
          <p:cNvCxnSpPr/>
          <p:nvPr/>
        </p:nvCxnSpPr>
        <p:spPr>
          <a:xfrm rot="10800000">
            <a:off x="2642038" y="2647950"/>
            <a:ext cx="633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211" name="Google Shape;211;p28"/>
          <p:cNvSpPr txBox="1"/>
          <p:nvPr/>
        </p:nvSpPr>
        <p:spPr>
          <a:xfrm>
            <a:off x="6696488" y="1060350"/>
            <a:ext cx="2124000" cy="12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Vestibulum congue tempus</a:t>
            </a:r>
            <a:endParaRPr b="1" sz="12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Lorem ipsum dolor sit amet, consectetur adipiscing elit, sed do eiusmod tempor. Donec facilisis lacus eget mauris.</a:t>
            </a:r>
            <a:endParaRPr b="1" sz="8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212" name="Google Shape;212;p28"/>
          <p:cNvCxnSpPr/>
          <p:nvPr/>
        </p:nvCxnSpPr>
        <p:spPr>
          <a:xfrm>
            <a:off x="5209838" y="1705200"/>
            <a:ext cx="12867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213" name="Google Shape;213;p28"/>
          <p:cNvSpPr txBox="1"/>
          <p:nvPr/>
        </p:nvSpPr>
        <p:spPr>
          <a:xfrm>
            <a:off x="6696488" y="3020450"/>
            <a:ext cx="2124000" cy="12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Vestibulum congue tempus</a:t>
            </a:r>
            <a:endParaRPr b="1" sz="12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Lorem ipsum dolor sit amet, consectetur adipiscing elit, sed do eiusmod tempor. Donec facilisis lacus eget mauris.</a:t>
            </a:r>
            <a:endParaRPr b="1" sz="8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214" name="Google Shape;214;p28"/>
          <p:cNvCxnSpPr/>
          <p:nvPr/>
        </p:nvCxnSpPr>
        <p:spPr>
          <a:xfrm>
            <a:off x="5209838" y="3648300"/>
            <a:ext cx="12867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215" name="Google Shape;215;p28"/>
          <p:cNvSpPr/>
          <p:nvPr/>
        </p:nvSpPr>
        <p:spPr>
          <a:xfrm rot="3600185">
            <a:off x="3169983" y="1236631"/>
            <a:ext cx="2774659" cy="2774659"/>
          </a:xfrm>
          <a:prstGeom prst="blockArc">
            <a:avLst>
              <a:gd fmla="val 12622480" name="adj1"/>
              <a:gd fmla="val 19781569" name="adj2"/>
              <a:gd fmla="val 20773" name="adj3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8"/>
          <p:cNvSpPr/>
          <p:nvPr/>
        </p:nvSpPr>
        <p:spPr>
          <a:xfrm rot="10800000">
            <a:off x="3183490" y="1215349"/>
            <a:ext cx="2774700" cy="2774700"/>
          </a:xfrm>
          <a:prstGeom prst="blockArc">
            <a:avLst>
              <a:gd fmla="val 12622480" name="adj1"/>
              <a:gd fmla="val 19662822" name="adj2"/>
              <a:gd fmla="val 20729" name="adj3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8"/>
          <p:cNvSpPr/>
          <p:nvPr/>
        </p:nvSpPr>
        <p:spPr>
          <a:xfrm rot="-3600185">
            <a:off x="3194618" y="1236234"/>
            <a:ext cx="2774659" cy="2774659"/>
          </a:xfrm>
          <a:prstGeom prst="blockArc">
            <a:avLst>
              <a:gd fmla="val 12622480" name="adj1"/>
              <a:gd fmla="val 19703271" name="adj2"/>
              <a:gd fmla="val 20851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8" name="Google Shape;218;p28"/>
          <p:cNvGrpSpPr/>
          <p:nvPr/>
        </p:nvGrpSpPr>
        <p:grpSpPr>
          <a:xfrm rot="-7200165">
            <a:off x="3337679" y="2878905"/>
            <a:ext cx="585011" cy="585536"/>
            <a:chOff x="1967628" y="812211"/>
            <a:chExt cx="588000" cy="588000"/>
          </a:xfrm>
        </p:grpSpPr>
        <p:sp>
          <p:nvSpPr>
            <p:cNvPr id="219" name="Google Shape;219;p28"/>
            <p:cNvSpPr/>
            <p:nvPr/>
          </p:nvSpPr>
          <p:spPr>
            <a:xfrm rot="39023">
              <a:off x="1970909" y="815492"/>
              <a:ext cx="581437" cy="581437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chemeClr val="accent1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8"/>
            <p:cNvSpPr/>
            <p:nvPr/>
          </p:nvSpPr>
          <p:spPr>
            <a:xfrm rot="10800000">
              <a:off x="1970875" y="815525"/>
              <a:ext cx="581400" cy="581400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28"/>
          <p:cNvGrpSpPr/>
          <p:nvPr/>
        </p:nvGrpSpPr>
        <p:grpSpPr>
          <a:xfrm>
            <a:off x="4264097" y="1232451"/>
            <a:ext cx="585001" cy="585530"/>
            <a:chOff x="1970048" y="811613"/>
            <a:chExt cx="588000" cy="588000"/>
          </a:xfrm>
        </p:grpSpPr>
        <p:sp>
          <p:nvSpPr>
            <p:cNvPr id="222" name="Google Shape;222;p28"/>
            <p:cNvSpPr/>
            <p:nvPr/>
          </p:nvSpPr>
          <p:spPr>
            <a:xfrm rot="39023">
              <a:off x="1973329" y="814894"/>
              <a:ext cx="581437" cy="581437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chemeClr val="accent5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8"/>
            <p:cNvSpPr/>
            <p:nvPr/>
          </p:nvSpPr>
          <p:spPr>
            <a:xfrm rot="10800000">
              <a:off x="1973295" y="814927"/>
              <a:ext cx="581400" cy="581400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28"/>
          <p:cNvGrpSpPr/>
          <p:nvPr/>
        </p:nvGrpSpPr>
        <p:grpSpPr>
          <a:xfrm rot="7200165">
            <a:off x="5229930" y="2856836"/>
            <a:ext cx="585011" cy="585536"/>
            <a:chOff x="1977085" y="811649"/>
            <a:chExt cx="588000" cy="588000"/>
          </a:xfrm>
        </p:grpSpPr>
        <p:sp>
          <p:nvSpPr>
            <p:cNvPr id="225" name="Google Shape;225;p28"/>
            <p:cNvSpPr/>
            <p:nvPr/>
          </p:nvSpPr>
          <p:spPr>
            <a:xfrm rot="39023">
              <a:off x="1980366" y="814930"/>
              <a:ext cx="581437" cy="581437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chemeClr val="accent4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8"/>
            <p:cNvSpPr/>
            <p:nvPr/>
          </p:nvSpPr>
          <p:spPr>
            <a:xfrm rot="10800000">
              <a:off x="1980332" y="814963"/>
              <a:ext cx="581400" cy="581400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" name="Google Shape;227;p28"/>
          <p:cNvSpPr txBox="1"/>
          <p:nvPr/>
        </p:nvSpPr>
        <p:spPr>
          <a:xfrm>
            <a:off x="4334550" y="1307432"/>
            <a:ext cx="5091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Satisfy"/>
                <a:ea typeface="Satisfy"/>
                <a:cs typeface="Satisfy"/>
                <a:sym typeface="Satisfy"/>
              </a:rPr>
              <a:t>03 </a:t>
            </a:r>
            <a:endParaRPr b="1" sz="1600">
              <a:solidFill>
                <a:srgbClr val="FFFFFF"/>
              </a:solidFill>
              <a:latin typeface="Satisfy"/>
              <a:ea typeface="Satisfy"/>
              <a:cs typeface="Satisfy"/>
              <a:sym typeface="Satisfy"/>
            </a:endParaRPr>
          </a:p>
        </p:txBody>
      </p:sp>
      <p:sp>
        <p:nvSpPr>
          <p:cNvPr id="228" name="Google Shape;228;p28"/>
          <p:cNvSpPr txBox="1"/>
          <p:nvPr/>
        </p:nvSpPr>
        <p:spPr>
          <a:xfrm>
            <a:off x="3375648" y="2939560"/>
            <a:ext cx="5091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Satisfy"/>
                <a:ea typeface="Satisfy"/>
                <a:cs typeface="Satisfy"/>
                <a:sym typeface="Satisfy"/>
              </a:rPr>
              <a:t>01 </a:t>
            </a:r>
            <a:endParaRPr b="1" sz="1600">
              <a:solidFill>
                <a:srgbClr val="FFFFFF"/>
              </a:solidFill>
              <a:latin typeface="Satisfy"/>
              <a:ea typeface="Satisfy"/>
              <a:cs typeface="Satisfy"/>
              <a:sym typeface="Satisfy"/>
            </a:endParaRPr>
          </a:p>
        </p:txBody>
      </p:sp>
      <p:sp>
        <p:nvSpPr>
          <p:cNvPr id="229" name="Google Shape;229;p28"/>
          <p:cNvSpPr txBox="1"/>
          <p:nvPr/>
        </p:nvSpPr>
        <p:spPr>
          <a:xfrm>
            <a:off x="5281877" y="2909985"/>
            <a:ext cx="5091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Satisfy"/>
                <a:ea typeface="Satisfy"/>
                <a:cs typeface="Satisfy"/>
                <a:sym typeface="Satisfy"/>
              </a:rPr>
              <a:t>02 </a:t>
            </a:r>
            <a:endParaRPr b="1" sz="1600">
              <a:solidFill>
                <a:srgbClr val="FFFFFF"/>
              </a:solidFill>
              <a:latin typeface="Satisfy"/>
              <a:ea typeface="Satisfy"/>
              <a:cs typeface="Satisfy"/>
              <a:sym typeface="Satisf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 txBox="1"/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35" name="Google Shape;235;p29"/>
          <p:cNvSpPr txBox="1"/>
          <p:nvPr>
            <p:ph idx="1" type="body"/>
          </p:nvPr>
        </p:nvSpPr>
        <p:spPr>
          <a:xfrm>
            <a:off x="855300" y="1201550"/>
            <a:ext cx="2315700" cy="130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36" name="Google Shape;236;p29"/>
          <p:cNvSpPr txBox="1"/>
          <p:nvPr>
            <p:ph idx="2" type="body"/>
          </p:nvPr>
        </p:nvSpPr>
        <p:spPr>
          <a:xfrm>
            <a:off x="3414200" y="1201550"/>
            <a:ext cx="2315700" cy="130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37" name="Google Shape;237;p29"/>
          <p:cNvSpPr txBox="1"/>
          <p:nvPr>
            <p:ph idx="3" type="body"/>
          </p:nvPr>
        </p:nvSpPr>
        <p:spPr>
          <a:xfrm>
            <a:off x="5973100" y="1201550"/>
            <a:ext cx="2315700" cy="130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38" name="Google Shape;238;p29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" name="Google Shape;239;p29"/>
          <p:cNvSpPr txBox="1"/>
          <p:nvPr>
            <p:ph idx="1" type="body"/>
          </p:nvPr>
        </p:nvSpPr>
        <p:spPr>
          <a:xfrm>
            <a:off x="855300" y="2649350"/>
            <a:ext cx="2315700" cy="130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40" name="Google Shape;240;p29"/>
          <p:cNvSpPr txBox="1"/>
          <p:nvPr>
            <p:ph idx="2" type="body"/>
          </p:nvPr>
        </p:nvSpPr>
        <p:spPr>
          <a:xfrm>
            <a:off x="3414200" y="2649350"/>
            <a:ext cx="2315700" cy="130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41" name="Google Shape;241;p29"/>
          <p:cNvSpPr txBox="1"/>
          <p:nvPr>
            <p:ph idx="3" type="body"/>
          </p:nvPr>
        </p:nvSpPr>
        <p:spPr>
          <a:xfrm>
            <a:off x="5973100" y="2649350"/>
            <a:ext cx="2315700" cy="130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/>
          <p:nvPr>
            <p:ph idx="1" type="body"/>
          </p:nvPr>
        </p:nvSpPr>
        <p:spPr>
          <a:xfrm>
            <a:off x="855300" y="3826525"/>
            <a:ext cx="74334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247" name="Google Shape;247;p30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8" name="Google Shape;248;p30"/>
          <p:cNvCxnSpPr/>
          <p:nvPr/>
        </p:nvCxnSpPr>
        <p:spPr>
          <a:xfrm>
            <a:off x="952500" y="617501"/>
            <a:ext cx="7239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30"/>
          <p:cNvCxnSpPr/>
          <p:nvPr/>
        </p:nvCxnSpPr>
        <p:spPr>
          <a:xfrm>
            <a:off x="952500" y="1326983"/>
            <a:ext cx="7239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30"/>
          <p:cNvCxnSpPr/>
          <p:nvPr/>
        </p:nvCxnSpPr>
        <p:spPr>
          <a:xfrm>
            <a:off x="952500" y="2036464"/>
            <a:ext cx="7239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30"/>
          <p:cNvCxnSpPr/>
          <p:nvPr/>
        </p:nvCxnSpPr>
        <p:spPr>
          <a:xfrm>
            <a:off x="952500" y="2745946"/>
            <a:ext cx="7239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30"/>
          <p:cNvCxnSpPr/>
          <p:nvPr/>
        </p:nvCxnSpPr>
        <p:spPr>
          <a:xfrm>
            <a:off x="952500" y="3477326"/>
            <a:ext cx="7239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" name="Google Shape;253;p30"/>
          <p:cNvSpPr txBox="1"/>
          <p:nvPr/>
        </p:nvSpPr>
        <p:spPr>
          <a:xfrm>
            <a:off x="952500" y="458750"/>
            <a:ext cx="309300" cy="30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4000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3000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2000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1000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500"/>
              </a:spcBef>
              <a:spcAft>
                <a:spcPts val="450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0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254" name="Google Shape;254;p30"/>
          <p:cNvSpPr/>
          <p:nvPr/>
        </p:nvSpPr>
        <p:spPr>
          <a:xfrm>
            <a:off x="1572782" y="1923737"/>
            <a:ext cx="2337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0"/>
          <p:cNvSpPr/>
          <p:nvPr/>
        </p:nvSpPr>
        <p:spPr>
          <a:xfrm>
            <a:off x="1887026" y="1529674"/>
            <a:ext cx="233700" cy="1947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0"/>
          <p:cNvSpPr/>
          <p:nvPr/>
        </p:nvSpPr>
        <p:spPr>
          <a:xfrm>
            <a:off x="2201270" y="2036464"/>
            <a:ext cx="2337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0"/>
          <p:cNvSpPr/>
          <p:nvPr/>
        </p:nvSpPr>
        <p:spPr>
          <a:xfrm>
            <a:off x="3325786" y="2237527"/>
            <a:ext cx="2337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0"/>
          <p:cNvSpPr/>
          <p:nvPr/>
        </p:nvSpPr>
        <p:spPr>
          <a:xfrm>
            <a:off x="3640031" y="1639144"/>
            <a:ext cx="233700" cy="183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0"/>
          <p:cNvSpPr/>
          <p:nvPr/>
        </p:nvSpPr>
        <p:spPr>
          <a:xfrm>
            <a:off x="3954275" y="771825"/>
            <a:ext cx="2337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0"/>
          <p:cNvSpPr/>
          <p:nvPr/>
        </p:nvSpPr>
        <p:spPr>
          <a:xfrm>
            <a:off x="5078791" y="1682920"/>
            <a:ext cx="2337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0"/>
          <p:cNvSpPr/>
          <p:nvPr/>
        </p:nvSpPr>
        <p:spPr>
          <a:xfrm>
            <a:off x="5393035" y="617377"/>
            <a:ext cx="233700" cy="2860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0"/>
          <p:cNvSpPr/>
          <p:nvPr/>
        </p:nvSpPr>
        <p:spPr>
          <a:xfrm>
            <a:off x="5707280" y="1865362"/>
            <a:ext cx="2337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0"/>
          <p:cNvSpPr/>
          <p:nvPr/>
        </p:nvSpPr>
        <p:spPr>
          <a:xfrm>
            <a:off x="6831796" y="2295901"/>
            <a:ext cx="2337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0"/>
          <p:cNvSpPr/>
          <p:nvPr/>
        </p:nvSpPr>
        <p:spPr>
          <a:xfrm>
            <a:off x="7146040" y="836420"/>
            <a:ext cx="233700" cy="264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0"/>
          <p:cNvSpPr/>
          <p:nvPr/>
        </p:nvSpPr>
        <p:spPr>
          <a:xfrm>
            <a:off x="7460284" y="1150210"/>
            <a:ext cx="2337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70" name="Google Shape;70;p13"/>
          <p:cNvSpPr txBox="1"/>
          <p:nvPr>
            <p:ph idx="2" type="body"/>
          </p:nvPr>
        </p:nvSpPr>
        <p:spPr>
          <a:xfrm>
            <a:off x="4815599" y="1353950"/>
            <a:ext cx="3473100" cy="209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EDIT IN POWERPOINT®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Click on the button under the presentation preview that says </a:t>
            </a:r>
            <a:r>
              <a:rPr b="1" lang="en" sz="1200"/>
              <a:t>"Download as PowerPoint template"</a:t>
            </a:r>
            <a:r>
              <a:rPr lang="en" sz="1200"/>
              <a:t>. You will get a .pptx file that you can edit in PowerPoint. 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chemeClr val="hlink"/>
                </a:solidFill>
                <a:hlinkClick action="ppaction://hlinksldjump" r:id="rId3"/>
              </a:rPr>
              <a:t>Presentation design slide</a:t>
            </a:r>
            <a:r>
              <a:rPr lang="en" sz="1200"/>
              <a:t>)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71" name="Google Shape;71;p13"/>
          <p:cNvSpPr txBox="1"/>
          <p:nvPr>
            <p:ph idx="1" type="body"/>
          </p:nvPr>
        </p:nvSpPr>
        <p:spPr>
          <a:xfrm>
            <a:off x="855275" y="1353950"/>
            <a:ext cx="3473100" cy="209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EDIT IN GOOGLE SLIDES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Click on the button under the presentation preview that says </a:t>
            </a:r>
            <a:r>
              <a:rPr b="1" lang="en" sz="1200"/>
              <a:t>"Use as Google Slides Theme"</a:t>
            </a:r>
            <a:r>
              <a:rPr lang="en" sz="1200"/>
              <a:t>.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You will get a copy of this document on your Google Drive and will be able to edit, add or delete slides.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You have to be signed in to your Google account.</a:t>
            </a:r>
            <a:endParaRPr/>
          </a:p>
        </p:txBody>
      </p:sp>
      <p:sp>
        <p:nvSpPr>
          <p:cNvPr id="72" name="Google Shape;72;p13"/>
          <p:cNvSpPr txBox="1"/>
          <p:nvPr>
            <p:ph idx="2" type="body"/>
          </p:nvPr>
        </p:nvSpPr>
        <p:spPr>
          <a:xfrm>
            <a:off x="855300" y="3220125"/>
            <a:ext cx="7433400" cy="65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More info on how to use this template at </a:t>
            </a:r>
            <a:r>
              <a:rPr b="1" lang="en" sz="1200" u="sng">
                <a:hlinkClick r:id="rId4"/>
              </a:rPr>
              <a:t>slidescarnival.com/help-use-presentation-template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This template is free to use under </a:t>
            </a:r>
            <a:r>
              <a:rPr lang="en" sz="1200" u="sng">
                <a:hlinkClick r:id="rId5"/>
              </a:rPr>
              <a:t>Creative Commons Attribution license</a:t>
            </a:r>
            <a:r>
              <a:rPr lang="en" sz="1200"/>
              <a:t>. You can keep the Credits slide or mention SlidesCarnival and other resources used in a slide footer.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"/>
          <p:cNvSpPr txBox="1"/>
          <p:nvPr>
            <p:ph idx="4294967295" type="body"/>
          </p:nvPr>
        </p:nvSpPr>
        <p:spPr>
          <a:xfrm>
            <a:off x="855300" y="358125"/>
            <a:ext cx="2321400" cy="375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3600">
                <a:latin typeface="Satisfy"/>
                <a:ea typeface="Satisfy"/>
                <a:cs typeface="Satisfy"/>
                <a:sym typeface="Satisfy"/>
              </a:rPr>
              <a:t>Mobile</a:t>
            </a:r>
            <a:br>
              <a:rPr lang="en" sz="3600">
                <a:latin typeface="Satisfy"/>
                <a:ea typeface="Satisfy"/>
                <a:cs typeface="Satisfy"/>
                <a:sym typeface="Satisfy"/>
              </a:rPr>
            </a:br>
            <a:r>
              <a:rPr lang="en" sz="3600">
                <a:latin typeface="Satisfy"/>
                <a:ea typeface="Satisfy"/>
                <a:cs typeface="Satisfy"/>
                <a:sym typeface="Satisfy"/>
              </a:rPr>
              <a:t>project</a:t>
            </a:r>
            <a:endParaRPr sz="3600">
              <a:latin typeface="Satisfy"/>
              <a:ea typeface="Satisfy"/>
              <a:cs typeface="Satisfy"/>
              <a:sym typeface="Satisfy"/>
            </a:endParaRPr>
          </a:p>
        </p:txBody>
      </p:sp>
      <p:sp>
        <p:nvSpPr>
          <p:cNvPr id="271" name="Google Shape;271;p31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31"/>
          <p:cNvSpPr/>
          <p:nvPr/>
        </p:nvSpPr>
        <p:spPr>
          <a:xfrm>
            <a:off x="4390746" y="3875400"/>
            <a:ext cx="361152" cy="128898"/>
          </a:xfrm>
          <a:custGeom>
            <a:rect b="b" l="l" r="r" t="t"/>
            <a:pathLst>
              <a:path extrusionOk="0" h="7196" w="20162">
                <a:moveTo>
                  <a:pt x="3598" y="0"/>
                </a:moveTo>
                <a:lnTo>
                  <a:pt x="2849" y="75"/>
                </a:lnTo>
                <a:lnTo>
                  <a:pt x="2174" y="300"/>
                </a:lnTo>
                <a:lnTo>
                  <a:pt x="1575" y="600"/>
                </a:lnTo>
                <a:lnTo>
                  <a:pt x="1050" y="1050"/>
                </a:lnTo>
                <a:lnTo>
                  <a:pt x="600" y="1574"/>
                </a:lnTo>
                <a:lnTo>
                  <a:pt x="301" y="2174"/>
                </a:lnTo>
                <a:lnTo>
                  <a:pt x="76" y="2848"/>
                </a:lnTo>
                <a:lnTo>
                  <a:pt x="1" y="3598"/>
                </a:lnTo>
                <a:lnTo>
                  <a:pt x="76" y="4347"/>
                </a:lnTo>
                <a:lnTo>
                  <a:pt x="301" y="5022"/>
                </a:lnTo>
                <a:lnTo>
                  <a:pt x="600" y="5621"/>
                </a:lnTo>
                <a:lnTo>
                  <a:pt x="1050" y="6146"/>
                </a:lnTo>
                <a:lnTo>
                  <a:pt x="1575" y="6596"/>
                </a:lnTo>
                <a:lnTo>
                  <a:pt x="2174" y="6896"/>
                </a:lnTo>
                <a:lnTo>
                  <a:pt x="2849" y="7120"/>
                </a:lnTo>
                <a:lnTo>
                  <a:pt x="3598" y="7195"/>
                </a:lnTo>
                <a:lnTo>
                  <a:pt x="16639" y="7195"/>
                </a:lnTo>
                <a:lnTo>
                  <a:pt x="17313" y="7120"/>
                </a:lnTo>
                <a:lnTo>
                  <a:pt x="17988" y="6896"/>
                </a:lnTo>
                <a:lnTo>
                  <a:pt x="18587" y="6596"/>
                </a:lnTo>
                <a:lnTo>
                  <a:pt x="19112" y="6146"/>
                </a:lnTo>
                <a:lnTo>
                  <a:pt x="19562" y="5621"/>
                </a:lnTo>
                <a:lnTo>
                  <a:pt x="19861" y="5022"/>
                </a:lnTo>
                <a:lnTo>
                  <a:pt x="20086" y="4347"/>
                </a:lnTo>
                <a:lnTo>
                  <a:pt x="20161" y="3598"/>
                </a:lnTo>
                <a:lnTo>
                  <a:pt x="20086" y="2848"/>
                </a:lnTo>
                <a:lnTo>
                  <a:pt x="19861" y="2174"/>
                </a:lnTo>
                <a:lnTo>
                  <a:pt x="19562" y="1574"/>
                </a:lnTo>
                <a:lnTo>
                  <a:pt x="19112" y="1050"/>
                </a:lnTo>
                <a:lnTo>
                  <a:pt x="18587" y="600"/>
                </a:lnTo>
                <a:lnTo>
                  <a:pt x="17988" y="300"/>
                </a:lnTo>
                <a:lnTo>
                  <a:pt x="17313" y="75"/>
                </a:lnTo>
                <a:lnTo>
                  <a:pt x="1663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3" name="Google Shape;273;p31"/>
          <p:cNvGrpSpPr/>
          <p:nvPr/>
        </p:nvGrpSpPr>
        <p:grpSpPr>
          <a:xfrm>
            <a:off x="3667170" y="358119"/>
            <a:ext cx="1809646" cy="3753564"/>
            <a:chOff x="3667170" y="358119"/>
            <a:chExt cx="1809646" cy="3753564"/>
          </a:xfrm>
        </p:grpSpPr>
        <p:sp>
          <p:nvSpPr>
            <p:cNvPr id="274" name="Google Shape;274;p31"/>
            <p:cNvSpPr/>
            <p:nvPr/>
          </p:nvSpPr>
          <p:spPr>
            <a:xfrm>
              <a:off x="3667170" y="358119"/>
              <a:ext cx="1809646" cy="3753564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3997405" y="491012"/>
              <a:ext cx="71166" cy="71166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1"/>
            <p:cNvSpPr/>
            <p:nvPr/>
          </p:nvSpPr>
          <p:spPr>
            <a:xfrm>
              <a:off x="4397463" y="499073"/>
              <a:ext cx="349061" cy="55063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7" name="Google Shape;277;p31"/>
          <p:cNvPicPr preferRelativeResize="0"/>
          <p:nvPr/>
        </p:nvPicPr>
        <p:blipFill rotWithShape="1">
          <a:blip r:embed="rId3">
            <a:alphaModFix/>
          </a:blip>
          <a:srcRect b="23786" l="0" r="0" t="0"/>
          <a:stretch/>
        </p:blipFill>
        <p:spPr>
          <a:xfrm>
            <a:off x="3706778" y="684724"/>
            <a:ext cx="1729423" cy="3100861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1"/>
          <p:cNvSpPr txBox="1"/>
          <p:nvPr>
            <p:ph idx="4294967295" type="body"/>
          </p:nvPr>
        </p:nvSpPr>
        <p:spPr>
          <a:xfrm>
            <a:off x="5967300" y="358125"/>
            <a:ext cx="2321400" cy="375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84" name="Google Shape;284;p32"/>
          <p:cNvGrpSpPr/>
          <p:nvPr/>
        </p:nvGrpSpPr>
        <p:grpSpPr>
          <a:xfrm>
            <a:off x="3328018" y="276653"/>
            <a:ext cx="2487893" cy="3838956"/>
            <a:chOff x="3328018" y="276653"/>
            <a:chExt cx="2487893" cy="3838956"/>
          </a:xfrm>
        </p:grpSpPr>
        <p:sp>
          <p:nvSpPr>
            <p:cNvPr id="285" name="Google Shape;285;p32"/>
            <p:cNvSpPr/>
            <p:nvPr/>
          </p:nvSpPr>
          <p:spPr>
            <a:xfrm>
              <a:off x="3328018" y="276653"/>
              <a:ext cx="2487893" cy="3838956"/>
            </a:xfrm>
            <a:custGeom>
              <a:rect b="b" l="l" r="r" t="t"/>
              <a:pathLst>
                <a:path extrusionOk="0" h="209550" w="135802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2"/>
            <p:cNvSpPr/>
            <p:nvPr/>
          </p:nvSpPr>
          <p:spPr>
            <a:xfrm>
              <a:off x="4470362" y="3873950"/>
              <a:ext cx="204579" cy="131831"/>
            </a:xfrm>
            <a:custGeom>
              <a:rect b="b" l="l" r="r" t="t"/>
              <a:pathLst>
                <a:path extrusionOk="0" h="7196" w="11167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2"/>
            <p:cNvSpPr/>
            <p:nvPr/>
          </p:nvSpPr>
          <p:spPr>
            <a:xfrm>
              <a:off x="4455248" y="429057"/>
              <a:ext cx="39846" cy="39828"/>
            </a:xfrm>
            <a:custGeom>
              <a:rect b="b" l="l" r="r" t="t"/>
              <a:pathLst>
                <a:path extrusionOk="0" h="2174" w="2175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2"/>
            <p:cNvSpPr/>
            <p:nvPr/>
          </p:nvSpPr>
          <p:spPr>
            <a:xfrm>
              <a:off x="4536259" y="412569"/>
              <a:ext cx="72785" cy="7278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9" name="Google Shape;2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9487" y="616451"/>
            <a:ext cx="2361901" cy="314922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2"/>
          <p:cNvSpPr txBox="1"/>
          <p:nvPr>
            <p:ph idx="4294967295" type="body"/>
          </p:nvPr>
        </p:nvSpPr>
        <p:spPr>
          <a:xfrm>
            <a:off x="550500" y="358125"/>
            <a:ext cx="2321400" cy="375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3600">
                <a:latin typeface="Satisfy"/>
                <a:ea typeface="Satisfy"/>
                <a:cs typeface="Satisfy"/>
                <a:sym typeface="Satisfy"/>
              </a:rPr>
              <a:t>Tablet</a:t>
            </a:r>
            <a:br>
              <a:rPr lang="en" sz="3600">
                <a:latin typeface="Satisfy"/>
                <a:ea typeface="Satisfy"/>
                <a:cs typeface="Satisfy"/>
                <a:sym typeface="Satisfy"/>
              </a:rPr>
            </a:br>
            <a:r>
              <a:rPr lang="en" sz="3600">
                <a:latin typeface="Satisfy"/>
                <a:ea typeface="Satisfy"/>
                <a:cs typeface="Satisfy"/>
                <a:sym typeface="Satisfy"/>
              </a:rPr>
              <a:t>project</a:t>
            </a:r>
            <a:endParaRPr sz="3600">
              <a:latin typeface="Satisfy"/>
              <a:ea typeface="Satisfy"/>
              <a:cs typeface="Satisfy"/>
              <a:sym typeface="Satisfy"/>
            </a:endParaRPr>
          </a:p>
        </p:txBody>
      </p:sp>
      <p:sp>
        <p:nvSpPr>
          <p:cNvPr id="291" name="Google Shape;291;p32"/>
          <p:cNvSpPr txBox="1"/>
          <p:nvPr>
            <p:ph idx="4294967295" type="body"/>
          </p:nvPr>
        </p:nvSpPr>
        <p:spPr>
          <a:xfrm>
            <a:off x="6272100" y="358125"/>
            <a:ext cx="2321400" cy="375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7" name="Google Shape;297;p33"/>
          <p:cNvGrpSpPr/>
          <p:nvPr/>
        </p:nvGrpSpPr>
        <p:grpSpPr>
          <a:xfrm>
            <a:off x="2300897" y="902579"/>
            <a:ext cx="4542205" cy="2661224"/>
            <a:chOff x="2300897" y="902579"/>
            <a:chExt cx="4542205" cy="2661224"/>
          </a:xfrm>
        </p:grpSpPr>
        <p:sp>
          <p:nvSpPr>
            <p:cNvPr id="298" name="Google Shape;298;p33"/>
            <p:cNvSpPr/>
            <p:nvPr/>
          </p:nvSpPr>
          <p:spPr>
            <a:xfrm>
              <a:off x="2672348" y="902579"/>
              <a:ext cx="3797910" cy="2542169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33"/>
            <p:cNvSpPr/>
            <p:nvPr/>
          </p:nvSpPr>
          <p:spPr>
            <a:xfrm>
              <a:off x="2300897" y="3493771"/>
              <a:ext cx="4542205" cy="70032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>
              <a:off x="2300897" y="3437745"/>
              <a:ext cx="4541505" cy="56025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33"/>
            <p:cNvSpPr/>
            <p:nvPr/>
          </p:nvSpPr>
          <p:spPr>
            <a:xfrm>
              <a:off x="4235242" y="3437745"/>
              <a:ext cx="665106" cy="35016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02" name="Google Shape;302;p33"/>
          <p:cNvPicPr preferRelativeResize="0"/>
          <p:nvPr/>
        </p:nvPicPr>
        <p:blipFill rotWithShape="1">
          <a:blip r:embed="rId3">
            <a:alphaModFix/>
          </a:blip>
          <a:srcRect b="6620" l="0" r="0" t="0"/>
          <a:stretch/>
        </p:blipFill>
        <p:spPr>
          <a:xfrm>
            <a:off x="2806725" y="1049300"/>
            <a:ext cx="3530550" cy="22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3"/>
          <p:cNvSpPr txBox="1"/>
          <p:nvPr>
            <p:ph idx="4294967295" type="body"/>
          </p:nvPr>
        </p:nvSpPr>
        <p:spPr>
          <a:xfrm>
            <a:off x="297400" y="358125"/>
            <a:ext cx="2097000" cy="375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3600">
                <a:latin typeface="Satisfy"/>
                <a:ea typeface="Satisfy"/>
                <a:cs typeface="Satisfy"/>
                <a:sym typeface="Satisfy"/>
              </a:rPr>
              <a:t>Desktop</a:t>
            </a:r>
            <a:br>
              <a:rPr lang="en" sz="3600">
                <a:latin typeface="Satisfy"/>
                <a:ea typeface="Satisfy"/>
                <a:cs typeface="Satisfy"/>
                <a:sym typeface="Satisfy"/>
              </a:rPr>
            </a:br>
            <a:r>
              <a:rPr lang="en" sz="3600">
                <a:latin typeface="Satisfy"/>
                <a:ea typeface="Satisfy"/>
                <a:cs typeface="Satisfy"/>
                <a:sym typeface="Satisfy"/>
              </a:rPr>
              <a:t>project</a:t>
            </a:r>
            <a:endParaRPr sz="3600">
              <a:latin typeface="Satisfy"/>
              <a:ea typeface="Satisfy"/>
              <a:cs typeface="Satisfy"/>
              <a:sym typeface="Satisfy"/>
            </a:endParaRPr>
          </a:p>
        </p:txBody>
      </p:sp>
      <p:sp>
        <p:nvSpPr>
          <p:cNvPr id="304" name="Google Shape;304;p33"/>
          <p:cNvSpPr txBox="1"/>
          <p:nvPr>
            <p:ph idx="4294967295" type="body"/>
          </p:nvPr>
        </p:nvSpPr>
        <p:spPr>
          <a:xfrm>
            <a:off x="6749477" y="358125"/>
            <a:ext cx="2097000" cy="375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4"/>
          <p:cNvSpPr txBox="1"/>
          <p:nvPr>
            <p:ph idx="4294967295" type="ctrTitle"/>
          </p:nvPr>
        </p:nvSpPr>
        <p:spPr>
          <a:xfrm>
            <a:off x="2253100" y="2317150"/>
            <a:ext cx="5018400" cy="6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Thanks!</a:t>
            </a:r>
            <a:endParaRPr sz="4800"/>
          </a:p>
        </p:txBody>
      </p:sp>
      <p:sp>
        <p:nvSpPr>
          <p:cNvPr id="310" name="Google Shape;310;p34"/>
          <p:cNvSpPr txBox="1"/>
          <p:nvPr>
            <p:ph idx="4294967295" type="subTitle"/>
          </p:nvPr>
        </p:nvSpPr>
        <p:spPr>
          <a:xfrm>
            <a:off x="2253125" y="2978125"/>
            <a:ext cx="5018400" cy="121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Bellota Text"/>
                <a:ea typeface="Bellota Text"/>
                <a:cs typeface="Bellota Text"/>
                <a:sym typeface="Bellota Text"/>
              </a:rPr>
              <a:t>Any questions?</a:t>
            </a:r>
            <a:endParaRPr b="1" sz="1900"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You can find me at: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@username </a:t>
            </a:r>
            <a:r>
              <a:rPr lang="en" sz="1900">
                <a:solidFill>
                  <a:schemeClr val="accent5"/>
                </a:solidFill>
              </a:rPr>
              <a:t>&amp;</a:t>
            </a:r>
            <a:r>
              <a:rPr lang="en" sz="1900"/>
              <a:t> user@mail.me</a:t>
            </a:r>
            <a:endParaRPr sz="1900"/>
          </a:p>
        </p:txBody>
      </p:sp>
      <p:sp>
        <p:nvSpPr>
          <p:cNvPr id="311" name="Google Shape;311;p34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2" name="Google Shape;3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4150" y="174700"/>
            <a:ext cx="2135700" cy="214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4"/>
          <p:cNvPicPr preferRelativeResize="0"/>
          <p:nvPr/>
        </p:nvPicPr>
        <p:blipFill rotWithShape="1">
          <a:blip r:embed="rId4">
            <a:alphaModFix/>
          </a:blip>
          <a:srcRect b="24520" l="14529" r="0" t="18509"/>
          <a:stretch/>
        </p:blipFill>
        <p:spPr>
          <a:xfrm>
            <a:off x="3553925" y="227875"/>
            <a:ext cx="2036400" cy="2036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"/>
          <p:cNvSpPr txBox="1"/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19" name="Google Shape;319;p35"/>
          <p:cNvSpPr txBox="1"/>
          <p:nvPr>
            <p:ph idx="1" type="body"/>
          </p:nvPr>
        </p:nvSpPr>
        <p:spPr>
          <a:xfrm>
            <a:off x="1080050" y="1201548"/>
            <a:ext cx="69840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⬩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⬩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320" name="Google Shape;320;p35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 txBox="1"/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26" name="Google Shape;326;p36"/>
          <p:cNvSpPr txBox="1"/>
          <p:nvPr>
            <p:ph idx="1" type="body"/>
          </p:nvPr>
        </p:nvSpPr>
        <p:spPr>
          <a:xfrm>
            <a:off x="855300" y="1353949"/>
            <a:ext cx="7433400" cy="236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⬩"/>
            </a:pPr>
            <a:r>
              <a:rPr lang="en" sz="1800"/>
              <a:t>Titles: Satisfy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⬩"/>
            </a:pPr>
            <a:r>
              <a:rPr lang="en" sz="1800"/>
              <a:t>Body copy: Bellota Text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br>
              <a:rPr lang="en" sz="1800"/>
            </a:br>
            <a:r>
              <a:rPr lang="en" sz="1800" u="sng">
                <a:solidFill>
                  <a:schemeClr val="hlink"/>
                </a:solidFill>
                <a:hlinkClick r:id="rId3"/>
              </a:rPr>
              <a:t>https://www.fontsquirrel.com/fonts/bellota</a:t>
            </a:r>
            <a:br>
              <a:rPr lang="en"/>
            </a:br>
            <a:r>
              <a:rPr lang="en" sz="1800" u="sng">
                <a:solidFill>
                  <a:schemeClr val="hlink"/>
                </a:solidFill>
                <a:hlinkClick r:id="rId4"/>
              </a:rPr>
              <a:t>https://www.fontsquirrel.com/fonts/satisfy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br>
              <a:rPr lang="en" sz="1800"/>
            </a:br>
            <a:endParaRPr b="1" sz="1800">
              <a:solidFill>
                <a:srgbClr val="3D85C6"/>
              </a:solidFill>
            </a:endParaRPr>
          </a:p>
        </p:txBody>
      </p:sp>
      <p:sp>
        <p:nvSpPr>
          <p:cNvPr id="327" name="Google Shape;327;p36"/>
          <p:cNvSpPr txBox="1"/>
          <p:nvPr/>
        </p:nvSpPr>
        <p:spPr>
          <a:xfrm>
            <a:off x="1450475" y="3723575"/>
            <a:ext cx="62430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0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28" name="Google Shape;328;p36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7"/>
          <p:cNvSpPr txBox="1"/>
          <p:nvPr>
            <p:ph type="ctrTitle"/>
          </p:nvPr>
        </p:nvSpPr>
        <p:spPr>
          <a:xfrm>
            <a:off x="1871125" y="1126150"/>
            <a:ext cx="5401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2</a:t>
            </a:r>
            <a:r>
              <a:rPr lang="en">
                <a:solidFill>
                  <a:schemeClr val="accent4"/>
                </a:solidFill>
              </a:rPr>
              <a:t>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334" name="Google Shape;334;p37"/>
          <p:cNvSpPr txBox="1"/>
          <p:nvPr>
            <p:ph idx="1" type="subTitle"/>
          </p:nvPr>
        </p:nvSpPr>
        <p:spPr>
          <a:xfrm>
            <a:off x="1871125" y="2306651"/>
            <a:ext cx="5401800" cy="41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2200"/>
              <a:t>For Business Plans, Marketing Plans, Project Proposals, Lessons, etc</a:t>
            </a:r>
            <a:endParaRPr sz="2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8"/>
          <p:cNvSpPr txBox="1"/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40" name="Google Shape;340;p38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1" name="Google Shape;341;p38"/>
          <p:cNvSpPr/>
          <p:nvPr/>
        </p:nvSpPr>
        <p:spPr>
          <a:xfrm>
            <a:off x="7735208" y="22987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DEC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42" name="Google Shape;342;p38"/>
          <p:cNvSpPr/>
          <p:nvPr/>
        </p:nvSpPr>
        <p:spPr>
          <a:xfrm>
            <a:off x="7075124" y="22987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NOV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43" name="Google Shape;343;p38"/>
          <p:cNvSpPr/>
          <p:nvPr/>
        </p:nvSpPr>
        <p:spPr>
          <a:xfrm>
            <a:off x="6415040" y="22987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OCT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44" name="Google Shape;344;p38"/>
          <p:cNvSpPr/>
          <p:nvPr/>
        </p:nvSpPr>
        <p:spPr>
          <a:xfrm>
            <a:off x="5754956" y="22987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SEP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45" name="Google Shape;345;p38"/>
          <p:cNvSpPr/>
          <p:nvPr/>
        </p:nvSpPr>
        <p:spPr>
          <a:xfrm>
            <a:off x="5094872" y="22987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AUG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46" name="Google Shape;346;p38"/>
          <p:cNvSpPr/>
          <p:nvPr/>
        </p:nvSpPr>
        <p:spPr>
          <a:xfrm>
            <a:off x="4434788" y="22987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JUL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47" name="Google Shape;347;p38"/>
          <p:cNvSpPr/>
          <p:nvPr/>
        </p:nvSpPr>
        <p:spPr>
          <a:xfrm>
            <a:off x="3774704" y="22987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JUN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48" name="Google Shape;348;p38"/>
          <p:cNvSpPr/>
          <p:nvPr/>
        </p:nvSpPr>
        <p:spPr>
          <a:xfrm>
            <a:off x="3114619" y="22987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MAY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49" name="Google Shape;349;p38"/>
          <p:cNvSpPr/>
          <p:nvPr/>
        </p:nvSpPr>
        <p:spPr>
          <a:xfrm>
            <a:off x="2454535" y="22987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APR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50" name="Google Shape;350;p38"/>
          <p:cNvSpPr/>
          <p:nvPr/>
        </p:nvSpPr>
        <p:spPr>
          <a:xfrm>
            <a:off x="1794451" y="22987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MAR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51" name="Google Shape;351;p38"/>
          <p:cNvSpPr/>
          <p:nvPr/>
        </p:nvSpPr>
        <p:spPr>
          <a:xfrm>
            <a:off x="1134367" y="22987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FEB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52" name="Google Shape;352;p38"/>
          <p:cNvSpPr/>
          <p:nvPr/>
        </p:nvSpPr>
        <p:spPr>
          <a:xfrm>
            <a:off x="474283" y="22987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JAN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53" name="Google Shape;353;p38"/>
          <p:cNvSpPr/>
          <p:nvPr/>
        </p:nvSpPr>
        <p:spPr>
          <a:xfrm>
            <a:off x="0" y="2298750"/>
            <a:ext cx="637200" cy="393600"/>
          </a:xfrm>
          <a:prstGeom prst="homePlate">
            <a:avLst>
              <a:gd fmla="val 32030" name="adj"/>
            </a:avLst>
          </a:prstGeom>
          <a:solidFill>
            <a:schemeClr val="l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354" name="Google Shape;354;p38"/>
          <p:cNvCxnSpPr/>
          <p:nvPr/>
        </p:nvCxnSpPr>
        <p:spPr>
          <a:xfrm rot="10800000">
            <a:off x="768923" y="18247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55" name="Google Shape;355;p38"/>
          <p:cNvSpPr txBox="1"/>
          <p:nvPr/>
        </p:nvSpPr>
        <p:spPr>
          <a:xfrm>
            <a:off x="727900" y="12700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356" name="Google Shape;356;p38"/>
          <p:cNvCxnSpPr/>
          <p:nvPr/>
        </p:nvCxnSpPr>
        <p:spPr>
          <a:xfrm rot="10800000">
            <a:off x="2090158" y="18247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57" name="Google Shape;357;p38"/>
          <p:cNvSpPr txBox="1"/>
          <p:nvPr/>
        </p:nvSpPr>
        <p:spPr>
          <a:xfrm>
            <a:off x="2050642" y="12700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Red is the colour of danger and courage</a:t>
            </a:r>
            <a:endParaRPr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358" name="Google Shape;358;p38"/>
          <p:cNvCxnSpPr/>
          <p:nvPr/>
        </p:nvCxnSpPr>
        <p:spPr>
          <a:xfrm rot="10800000">
            <a:off x="3411393" y="18247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59" name="Google Shape;359;p38"/>
          <p:cNvSpPr txBox="1"/>
          <p:nvPr/>
        </p:nvSpPr>
        <p:spPr>
          <a:xfrm>
            <a:off x="3373384" y="12700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360" name="Google Shape;360;p38"/>
          <p:cNvCxnSpPr/>
          <p:nvPr/>
        </p:nvCxnSpPr>
        <p:spPr>
          <a:xfrm rot="10800000">
            <a:off x="4732628" y="18247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61" name="Google Shape;361;p38"/>
          <p:cNvSpPr txBox="1"/>
          <p:nvPr/>
        </p:nvSpPr>
        <p:spPr>
          <a:xfrm>
            <a:off x="4696126" y="12700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362" name="Google Shape;362;p38"/>
          <p:cNvCxnSpPr/>
          <p:nvPr/>
        </p:nvCxnSpPr>
        <p:spPr>
          <a:xfrm rot="10800000">
            <a:off x="6053863" y="18247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63" name="Google Shape;363;p38"/>
          <p:cNvSpPr txBox="1"/>
          <p:nvPr/>
        </p:nvSpPr>
        <p:spPr>
          <a:xfrm>
            <a:off x="6018868" y="12700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364" name="Google Shape;364;p38"/>
          <p:cNvCxnSpPr/>
          <p:nvPr/>
        </p:nvCxnSpPr>
        <p:spPr>
          <a:xfrm rot="10800000">
            <a:off x="7375098" y="18247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65" name="Google Shape;365;p38"/>
          <p:cNvSpPr txBox="1"/>
          <p:nvPr/>
        </p:nvSpPr>
        <p:spPr>
          <a:xfrm>
            <a:off x="7341610" y="12700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366" name="Google Shape;366;p38"/>
          <p:cNvCxnSpPr/>
          <p:nvPr/>
        </p:nvCxnSpPr>
        <p:spPr>
          <a:xfrm rot="10800000">
            <a:off x="1439687" y="26677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67" name="Google Shape;367;p38"/>
          <p:cNvSpPr txBox="1"/>
          <p:nvPr/>
        </p:nvSpPr>
        <p:spPr>
          <a:xfrm>
            <a:off x="1369548" y="31909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368" name="Google Shape;368;p38"/>
          <p:cNvCxnSpPr/>
          <p:nvPr/>
        </p:nvCxnSpPr>
        <p:spPr>
          <a:xfrm rot="10800000">
            <a:off x="2760922" y="26677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69" name="Google Shape;369;p38"/>
          <p:cNvSpPr txBox="1"/>
          <p:nvPr/>
        </p:nvSpPr>
        <p:spPr>
          <a:xfrm>
            <a:off x="2699944" y="31909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370" name="Google Shape;370;p38"/>
          <p:cNvCxnSpPr/>
          <p:nvPr/>
        </p:nvCxnSpPr>
        <p:spPr>
          <a:xfrm rot="10800000">
            <a:off x="4082157" y="26677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71" name="Google Shape;371;p38"/>
          <p:cNvSpPr txBox="1"/>
          <p:nvPr/>
        </p:nvSpPr>
        <p:spPr>
          <a:xfrm>
            <a:off x="4030339" y="31909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372" name="Google Shape;372;p38"/>
          <p:cNvCxnSpPr/>
          <p:nvPr/>
        </p:nvCxnSpPr>
        <p:spPr>
          <a:xfrm rot="10800000">
            <a:off x="5403392" y="26677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73" name="Google Shape;373;p38"/>
          <p:cNvSpPr txBox="1"/>
          <p:nvPr/>
        </p:nvSpPr>
        <p:spPr>
          <a:xfrm>
            <a:off x="5360735" y="31909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Red is the colour of danger and courage</a:t>
            </a:r>
            <a:endParaRPr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374" name="Google Shape;374;p38"/>
          <p:cNvCxnSpPr/>
          <p:nvPr/>
        </p:nvCxnSpPr>
        <p:spPr>
          <a:xfrm rot="10800000">
            <a:off x="6724627" y="26677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75" name="Google Shape;375;p38"/>
          <p:cNvSpPr txBox="1"/>
          <p:nvPr/>
        </p:nvSpPr>
        <p:spPr>
          <a:xfrm>
            <a:off x="6691131" y="31909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376" name="Google Shape;376;p38"/>
          <p:cNvCxnSpPr/>
          <p:nvPr/>
        </p:nvCxnSpPr>
        <p:spPr>
          <a:xfrm rot="10800000">
            <a:off x="8045862" y="26677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77" name="Google Shape;377;p38"/>
          <p:cNvSpPr txBox="1"/>
          <p:nvPr/>
        </p:nvSpPr>
        <p:spPr>
          <a:xfrm>
            <a:off x="8008073" y="31909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9"/>
          <p:cNvSpPr txBox="1"/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383" name="Google Shape;383;p39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4" name="Google Shape;384;p39"/>
          <p:cNvSpPr/>
          <p:nvPr/>
        </p:nvSpPr>
        <p:spPr>
          <a:xfrm>
            <a:off x="0" y="20662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39"/>
          <p:cNvSpPr/>
          <p:nvPr/>
        </p:nvSpPr>
        <p:spPr>
          <a:xfrm>
            <a:off x="0" y="20662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6" name="Google Shape;386;p39"/>
          <p:cNvGrpSpPr/>
          <p:nvPr/>
        </p:nvGrpSpPr>
        <p:grpSpPr>
          <a:xfrm>
            <a:off x="1786339" y="1398601"/>
            <a:ext cx="473400" cy="473400"/>
            <a:chOff x="1786339" y="1703401"/>
            <a:chExt cx="473400" cy="473400"/>
          </a:xfrm>
        </p:grpSpPr>
        <p:sp>
          <p:nvSpPr>
            <p:cNvPr id="387" name="Google Shape;387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1</a:t>
              </a:r>
              <a:endParaRPr sz="6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</p:grpSp>
      <p:grpSp>
        <p:nvGrpSpPr>
          <p:cNvPr id="389" name="Google Shape;389;p39"/>
          <p:cNvGrpSpPr/>
          <p:nvPr/>
        </p:nvGrpSpPr>
        <p:grpSpPr>
          <a:xfrm>
            <a:off x="3814414" y="1398601"/>
            <a:ext cx="473400" cy="473400"/>
            <a:chOff x="3814414" y="1703401"/>
            <a:chExt cx="473400" cy="473400"/>
          </a:xfrm>
        </p:grpSpPr>
        <p:sp>
          <p:nvSpPr>
            <p:cNvPr id="390" name="Google Shape;390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3</a:t>
              </a:r>
              <a:endParaRPr sz="6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</p:grpSp>
      <p:grpSp>
        <p:nvGrpSpPr>
          <p:cNvPr id="392" name="Google Shape;392;p39"/>
          <p:cNvGrpSpPr/>
          <p:nvPr/>
        </p:nvGrpSpPr>
        <p:grpSpPr>
          <a:xfrm>
            <a:off x="5842489" y="1398601"/>
            <a:ext cx="473400" cy="473400"/>
            <a:chOff x="5842489" y="1703401"/>
            <a:chExt cx="473400" cy="473400"/>
          </a:xfrm>
        </p:grpSpPr>
        <p:sp>
          <p:nvSpPr>
            <p:cNvPr id="393" name="Google Shape;393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5</a:t>
              </a:r>
              <a:endParaRPr sz="6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</p:grpSp>
      <p:grpSp>
        <p:nvGrpSpPr>
          <p:cNvPr id="395" name="Google Shape;395;p39"/>
          <p:cNvGrpSpPr/>
          <p:nvPr/>
        </p:nvGrpSpPr>
        <p:grpSpPr>
          <a:xfrm>
            <a:off x="6880814" y="3271500"/>
            <a:ext cx="473400" cy="473400"/>
            <a:chOff x="6880814" y="3576300"/>
            <a:chExt cx="473400" cy="473400"/>
          </a:xfrm>
        </p:grpSpPr>
        <p:sp>
          <p:nvSpPr>
            <p:cNvPr id="396" name="Google Shape;396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6</a:t>
              </a:r>
              <a:endParaRPr sz="6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</p:grpSp>
      <p:grpSp>
        <p:nvGrpSpPr>
          <p:cNvPr id="398" name="Google Shape;398;p39"/>
          <p:cNvGrpSpPr/>
          <p:nvPr/>
        </p:nvGrpSpPr>
        <p:grpSpPr>
          <a:xfrm>
            <a:off x="4852739" y="3271500"/>
            <a:ext cx="473400" cy="473400"/>
            <a:chOff x="4852739" y="3576300"/>
            <a:chExt cx="473400" cy="473400"/>
          </a:xfrm>
        </p:grpSpPr>
        <p:sp>
          <p:nvSpPr>
            <p:cNvPr id="399" name="Google Shape;399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4</a:t>
              </a:r>
              <a:endParaRPr sz="6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</p:grpSp>
      <p:grpSp>
        <p:nvGrpSpPr>
          <p:cNvPr id="401" name="Google Shape;401;p39"/>
          <p:cNvGrpSpPr/>
          <p:nvPr/>
        </p:nvGrpSpPr>
        <p:grpSpPr>
          <a:xfrm>
            <a:off x="2824664" y="3271500"/>
            <a:ext cx="473400" cy="473400"/>
            <a:chOff x="2824664" y="3576300"/>
            <a:chExt cx="473400" cy="473400"/>
          </a:xfrm>
        </p:grpSpPr>
        <p:sp>
          <p:nvSpPr>
            <p:cNvPr id="402" name="Google Shape;402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2</a:t>
              </a:r>
              <a:endParaRPr sz="6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</p:grpSp>
      <p:sp>
        <p:nvSpPr>
          <p:cNvPr id="404" name="Google Shape;404;p39"/>
          <p:cNvSpPr txBox="1"/>
          <p:nvPr/>
        </p:nvSpPr>
        <p:spPr>
          <a:xfrm>
            <a:off x="1379850" y="8513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05" name="Google Shape;405;p39"/>
          <p:cNvSpPr txBox="1"/>
          <p:nvPr/>
        </p:nvSpPr>
        <p:spPr>
          <a:xfrm>
            <a:off x="3377205" y="8513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Red is the colour of danger and courage</a:t>
            </a:r>
            <a:endParaRPr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06" name="Google Shape;406;p39"/>
          <p:cNvSpPr txBox="1"/>
          <p:nvPr/>
        </p:nvSpPr>
        <p:spPr>
          <a:xfrm>
            <a:off x="5436010" y="8513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07" name="Google Shape;407;p39"/>
          <p:cNvSpPr txBox="1"/>
          <p:nvPr/>
        </p:nvSpPr>
        <p:spPr>
          <a:xfrm>
            <a:off x="2418175" y="37588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08" name="Google Shape;408;p39"/>
          <p:cNvSpPr txBox="1"/>
          <p:nvPr/>
        </p:nvSpPr>
        <p:spPr>
          <a:xfrm>
            <a:off x="4446255" y="37588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09" name="Google Shape;409;p39"/>
          <p:cNvSpPr txBox="1"/>
          <p:nvPr/>
        </p:nvSpPr>
        <p:spPr>
          <a:xfrm>
            <a:off x="6474335" y="37588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0"/>
          <p:cNvSpPr txBox="1"/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15" name="Google Shape;415;p40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16" name="Google Shape;416;p40"/>
          <p:cNvGraphicFramePr/>
          <p:nvPr/>
        </p:nvGraphicFramePr>
        <p:xfrm>
          <a:off x="392525" y="1183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{241F52A6-A606-4D11-9BC2-5BA803DFAFF6}</a:tableStyleId>
              </a:tblPr>
              <a:tblGrid>
                <a:gridCol w="1443500"/>
                <a:gridCol w="495650"/>
                <a:gridCol w="495650"/>
                <a:gridCol w="495650"/>
                <a:gridCol w="495650"/>
                <a:gridCol w="495650"/>
                <a:gridCol w="495650"/>
                <a:gridCol w="495650"/>
                <a:gridCol w="495650"/>
                <a:gridCol w="495650"/>
                <a:gridCol w="495650"/>
                <a:gridCol w="495650"/>
                <a:gridCol w="495650"/>
                <a:gridCol w="495650"/>
                <a:gridCol w="495650"/>
              </a:tblGrid>
              <a:tr h="27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Week 1</a:t>
                      </a:r>
                      <a:endParaRPr b="1"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Week 2</a:t>
                      </a:r>
                      <a:endParaRPr b="1"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27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</a:tr>
              <a:tr h="272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2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</a:tr>
              <a:tr h="272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2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</a:tr>
              <a:tr h="272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2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</a:tr>
              <a:tr h="272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272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ctrTitle"/>
          </p:nvPr>
        </p:nvSpPr>
        <p:spPr>
          <a:xfrm>
            <a:off x="2253100" y="2317150"/>
            <a:ext cx="5018400" cy="6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Hello!</a:t>
            </a:r>
            <a:endParaRPr sz="4800"/>
          </a:p>
        </p:txBody>
      </p:sp>
      <p:sp>
        <p:nvSpPr>
          <p:cNvPr id="79" name="Google Shape;79;p14"/>
          <p:cNvSpPr txBox="1"/>
          <p:nvPr>
            <p:ph idx="4294967295" type="subTitle"/>
          </p:nvPr>
        </p:nvSpPr>
        <p:spPr>
          <a:xfrm>
            <a:off x="2253125" y="2978125"/>
            <a:ext cx="5018400" cy="121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I am Jayden Smith</a:t>
            </a:r>
            <a:endParaRPr b="1"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/>
              <a:t>I am here because I love to give presentations. You can find me at @username</a:t>
            </a:r>
            <a:endParaRPr b="1" sz="1900"/>
          </a:p>
        </p:txBody>
      </p:sp>
      <p:sp>
        <p:nvSpPr>
          <p:cNvPr id="80" name="Google Shape;80;p14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4150" y="174700"/>
            <a:ext cx="2135700" cy="214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 rotWithShape="1">
          <a:blip r:embed="rId4">
            <a:alphaModFix/>
          </a:blip>
          <a:srcRect b="22189" l="0" r="8625" t="16902"/>
          <a:stretch/>
        </p:blipFill>
        <p:spPr>
          <a:xfrm>
            <a:off x="3553925" y="227875"/>
            <a:ext cx="2036400" cy="2036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1"/>
          <p:cNvSpPr txBox="1"/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22" name="Google Shape;422;p41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3" name="Google Shape;423;p41"/>
          <p:cNvSpPr/>
          <p:nvPr/>
        </p:nvSpPr>
        <p:spPr>
          <a:xfrm>
            <a:off x="677800" y="1134650"/>
            <a:ext cx="3823200" cy="1440300"/>
          </a:xfrm>
          <a:prstGeom prst="rect">
            <a:avLst/>
          </a:prstGeom>
          <a:solidFill>
            <a:srgbClr val="9C6E59">
              <a:alpha val="7260"/>
            </a:srgbClr>
          </a:solidFill>
          <a:ln>
            <a:noFill/>
          </a:ln>
        </p:spPr>
        <p:txBody>
          <a:bodyPr anchorCtr="0" anchor="t" bIns="91425" lIns="91425" spcFirstLastPara="1" rIns="1371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STRENGTHS</a:t>
            </a:r>
            <a:endParaRPr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24" name="Google Shape;424;p41"/>
          <p:cNvSpPr/>
          <p:nvPr/>
        </p:nvSpPr>
        <p:spPr>
          <a:xfrm>
            <a:off x="4659151" y="1134650"/>
            <a:ext cx="3823200" cy="1440300"/>
          </a:xfrm>
          <a:prstGeom prst="rect">
            <a:avLst/>
          </a:prstGeom>
          <a:solidFill>
            <a:srgbClr val="9C6E59">
              <a:alpha val="7260"/>
            </a:srgbClr>
          </a:solidFill>
          <a:ln>
            <a:noFill/>
          </a:ln>
        </p:spPr>
        <p:txBody>
          <a:bodyPr anchorCtr="0" anchor="t" bIns="91425" lIns="13716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WEAKNESSES</a:t>
            </a:r>
            <a:endParaRPr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25" name="Google Shape;425;p41"/>
          <p:cNvSpPr/>
          <p:nvPr/>
        </p:nvSpPr>
        <p:spPr>
          <a:xfrm>
            <a:off x="677800" y="2732980"/>
            <a:ext cx="3823200" cy="1440300"/>
          </a:xfrm>
          <a:prstGeom prst="rect">
            <a:avLst/>
          </a:prstGeom>
          <a:solidFill>
            <a:srgbClr val="9C6E59">
              <a:alpha val="7260"/>
            </a:srgbClr>
          </a:solidFill>
          <a:ln>
            <a:noFill/>
          </a:ln>
        </p:spPr>
        <p:txBody>
          <a:bodyPr anchorCtr="0" anchor="b" bIns="91425" lIns="91425" spcFirstLastPara="1" rIns="1371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Black is the color of ebony and of outer space</a:t>
            </a:r>
            <a:endParaRPr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OPPORTUNITIES</a:t>
            </a:r>
            <a:endParaRPr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26" name="Google Shape;426;p41"/>
          <p:cNvSpPr/>
          <p:nvPr/>
        </p:nvSpPr>
        <p:spPr>
          <a:xfrm>
            <a:off x="4659151" y="2732980"/>
            <a:ext cx="3823200" cy="1440300"/>
          </a:xfrm>
          <a:prstGeom prst="rect">
            <a:avLst/>
          </a:prstGeom>
          <a:solidFill>
            <a:srgbClr val="9C6E59">
              <a:alpha val="7260"/>
            </a:srgbClr>
          </a:solidFill>
          <a:ln>
            <a:noFill/>
          </a:ln>
        </p:spPr>
        <p:txBody>
          <a:bodyPr anchorCtr="0" anchor="b" bIns="91425" lIns="13716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White is the color of milk and fresh snow</a:t>
            </a:r>
            <a:endParaRPr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THREATS</a:t>
            </a:r>
            <a:endParaRPr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27" name="Google Shape;427;p41"/>
          <p:cNvSpPr/>
          <p:nvPr/>
        </p:nvSpPr>
        <p:spPr>
          <a:xfrm>
            <a:off x="3403521" y="1475484"/>
            <a:ext cx="2196900" cy="21969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1"/>
          <p:cNvSpPr/>
          <p:nvPr/>
        </p:nvSpPr>
        <p:spPr>
          <a:xfrm rot="5400000">
            <a:off x="3561960" y="1475484"/>
            <a:ext cx="2196900" cy="21969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1"/>
          <p:cNvSpPr/>
          <p:nvPr/>
        </p:nvSpPr>
        <p:spPr>
          <a:xfrm rot="10800000">
            <a:off x="3561960" y="1635148"/>
            <a:ext cx="2196900" cy="21969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1"/>
          <p:cNvSpPr/>
          <p:nvPr/>
        </p:nvSpPr>
        <p:spPr>
          <a:xfrm rot="-5400000">
            <a:off x="3403521" y="1635148"/>
            <a:ext cx="2196900" cy="21969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1"/>
          <p:cNvSpPr/>
          <p:nvPr/>
        </p:nvSpPr>
        <p:spPr>
          <a:xfrm>
            <a:off x="3909313" y="1933749"/>
            <a:ext cx="328397" cy="54675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Satisfy"/>
              </a:rPr>
              <a:t>S</a:t>
            </a:r>
          </a:p>
        </p:txBody>
      </p:sp>
      <p:sp>
        <p:nvSpPr>
          <p:cNvPr id="432" name="Google Shape;432;p41"/>
          <p:cNvSpPr/>
          <p:nvPr/>
        </p:nvSpPr>
        <p:spPr>
          <a:xfrm>
            <a:off x="4832433" y="1940765"/>
            <a:ext cx="460317" cy="54563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Satisfy"/>
              </a:rPr>
              <a:t>W</a:t>
            </a:r>
          </a:p>
        </p:txBody>
      </p:sp>
      <p:sp>
        <p:nvSpPr>
          <p:cNvPr id="433" name="Google Shape;433;p41"/>
          <p:cNvSpPr/>
          <p:nvPr/>
        </p:nvSpPr>
        <p:spPr>
          <a:xfrm>
            <a:off x="3877877" y="2939352"/>
            <a:ext cx="309872" cy="54955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Satisfy"/>
              </a:rPr>
              <a:t>O</a:t>
            </a:r>
          </a:p>
        </p:txBody>
      </p:sp>
      <p:sp>
        <p:nvSpPr>
          <p:cNvPr id="434" name="Google Shape;434;p41"/>
          <p:cNvSpPr/>
          <p:nvPr/>
        </p:nvSpPr>
        <p:spPr>
          <a:xfrm>
            <a:off x="4936285" y="2946368"/>
            <a:ext cx="309311" cy="53159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Satisfy"/>
              </a:rPr>
              <a:t>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2"/>
          <p:cNvSpPr txBox="1"/>
          <p:nvPr>
            <p:ph idx="4294967295" type="title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440" name="Google Shape;440;p42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1" name="Google Shape;441;p42"/>
          <p:cNvSpPr txBox="1"/>
          <p:nvPr/>
        </p:nvSpPr>
        <p:spPr>
          <a:xfrm>
            <a:off x="2265930" y="477801"/>
            <a:ext cx="1537200" cy="1422000"/>
          </a:xfrm>
          <a:prstGeom prst="rect">
            <a:avLst/>
          </a:prstGeom>
          <a:solidFill>
            <a:srgbClr val="9C6E59">
              <a:alpha val="726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Key Activities</a:t>
            </a:r>
            <a:endParaRPr b="1"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b="1" sz="8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42" name="Google Shape;442;p42"/>
          <p:cNvSpPr txBox="1"/>
          <p:nvPr/>
        </p:nvSpPr>
        <p:spPr>
          <a:xfrm>
            <a:off x="2265930" y="1899913"/>
            <a:ext cx="1537200" cy="1422000"/>
          </a:xfrm>
          <a:prstGeom prst="rect">
            <a:avLst/>
          </a:prstGeom>
          <a:solidFill>
            <a:srgbClr val="9C6E59">
              <a:alpha val="726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Key Resources</a:t>
            </a:r>
            <a:endParaRPr b="1"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b="1"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43" name="Google Shape;443;p42"/>
          <p:cNvSpPr txBox="1"/>
          <p:nvPr/>
        </p:nvSpPr>
        <p:spPr>
          <a:xfrm>
            <a:off x="3803310" y="477801"/>
            <a:ext cx="1537200" cy="2844300"/>
          </a:xfrm>
          <a:prstGeom prst="rect">
            <a:avLst/>
          </a:prstGeom>
          <a:solidFill>
            <a:srgbClr val="9C6E59">
              <a:alpha val="726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Value Propositions</a:t>
            </a:r>
            <a:endParaRPr b="1"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b="1"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44" name="Google Shape;444;p42"/>
          <p:cNvSpPr txBox="1"/>
          <p:nvPr/>
        </p:nvSpPr>
        <p:spPr>
          <a:xfrm>
            <a:off x="5340690" y="477801"/>
            <a:ext cx="1537200" cy="1422000"/>
          </a:xfrm>
          <a:prstGeom prst="rect">
            <a:avLst/>
          </a:prstGeom>
          <a:solidFill>
            <a:srgbClr val="9C6E59">
              <a:alpha val="726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Customer Relationships</a:t>
            </a:r>
            <a:endParaRPr b="1"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b="1"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45" name="Google Shape;445;p42"/>
          <p:cNvSpPr txBox="1"/>
          <p:nvPr/>
        </p:nvSpPr>
        <p:spPr>
          <a:xfrm>
            <a:off x="5340690" y="1899913"/>
            <a:ext cx="1537200" cy="1422000"/>
          </a:xfrm>
          <a:prstGeom prst="rect">
            <a:avLst/>
          </a:prstGeom>
          <a:solidFill>
            <a:srgbClr val="9C6E59">
              <a:alpha val="726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Channels</a:t>
            </a:r>
            <a:endParaRPr b="1"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b="1"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46" name="Google Shape;446;p42"/>
          <p:cNvSpPr txBox="1"/>
          <p:nvPr/>
        </p:nvSpPr>
        <p:spPr>
          <a:xfrm>
            <a:off x="6878070" y="477801"/>
            <a:ext cx="1537200" cy="2844300"/>
          </a:xfrm>
          <a:prstGeom prst="rect">
            <a:avLst/>
          </a:prstGeom>
          <a:solidFill>
            <a:srgbClr val="9C6E59">
              <a:alpha val="726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Customer Segments</a:t>
            </a:r>
            <a:endParaRPr b="1"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b="1"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47" name="Google Shape;447;p42"/>
          <p:cNvSpPr txBox="1"/>
          <p:nvPr/>
        </p:nvSpPr>
        <p:spPr>
          <a:xfrm>
            <a:off x="728550" y="477801"/>
            <a:ext cx="1537200" cy="2844300"/>
          </a:xfrm>
          <a:prstGeom prst="rect">
            <a:avLst/>
          </a:prstGeom>
          <a:solidFill>
            <a:srgbClr val="9C6E59">
              <a:alpha val="726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Key Partners</a:t>
            </a:r>
            <a:endParaRPr b="1"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b="1" sz="8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48" name="Google Shape;448;p42"/>
          <p:cNvSpPr txBox="1"/>
          <p:nvPr/>
        </p:nvSpPr>
        <p:spPr>
          <a:xfrm>
            <a:off x="728550" y="3322024"/>
            <a:ext cx="3843600" cy="1101600"/>
          </a:xfrm>
          <a:prstGeom prst="rect">
            <a:avLst/>
          </a:prstGeom>
          <a:solidFill>
            <a:srgbClr val="9C6E59">
              <a:alpha val="726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Cost Structure</a:t>
            </a:r>
            <a:endParaRPr b="1"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b="1"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49" name="Google Shape;449;p42"/>
          <p:cNvSpPr txBox="1"/>
          <p:nvPr/>
        </p:nvSpPr>
        <p:spPr>
          <a:xfrm>
            <a:off x="4572000" y="3322024"/>
            <a:ext cx="3843600" cy="1101600"/>
          </a:xfrm>
          <a:prstGeom prst="rect">
            <a:avLst/>
          </a:prstGeom>
          <a:solidFill>
            <a:srgbClr val="9C6E59">
              <a:alpha val="726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Revenue Streams</a:t>
            </a:r>
            <a:endParaRPr b="1"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b="1"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50" name="Google Shape;450;p42"/>
          <p:cNvSpPr/>
          <p:nvPr/>
        </p:nvSpPr>
        <p:spPr>
          <a:xfrm>
            <a:off x="4326983" y="3389833"/>
            <a:ext cx="177041" cy="179273"/>
          </a:xfrm>
          <a:custGeom>
            <a:rect b="b" l="l" r="r" t="t"/>
            <a:pathLst>
              <a:path extrusionOk="0" h="17593" w="17374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2"/>
          <p:cNvSpPr/>
          <p:nvPr/>
        </p:nvSpPr>
        <p:spPr>
          <a:xfrm>
            <a:off x="6634547" y="545753"/>
            <a:ext cx="175553" cy="155224"/>
          </a:xfrm>
          <a:custGeom>
            <a:rect b="b" l="l" r="r" t="t"/>
            <a:pathLst>
              <a:path extrusionOk="0" h="15233" w="17228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2"/>
          <p:cNvSpPr/>
          <p:nvPr/>
        </p:nvSpPr>
        <p:spPr>
          <a:xfrm>
            <a:off x="2027500" y="545812"/>
            <a:ext cx="170346" cy="171090"/>
          </a:xfrm>
          <a:custGeom>
            <a:rect b="b" l="l" r="r" t="t"/>
            <a:pathLst>
              <a:path extrusionOk="0" h="16790" w="16717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2"/>
          <p:cNvSpPr/>
          <p:nvPr/>
        </p:nvSpPr>
        <p:spPr>
          <a:xfrm>
            <a:off x="8187539" y="545748"/>
            <a:ext cx="159932" cy="169358"/>
          </a:xfrm>
          <a:custGeom>
            <a:rect b="b" l="l" r="r" t="t"/>
            <a:pathLst>
              <a:path extrusionOk="0" h="16620" w="15695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42"/>
          <p:cNvSpPr/>
          <p:nvPr/>
        </p:nvSpPr>
        <p:spPr>
          <a:xfrm>
            <a:off x="8162492" y="3389985"/>
            <a:ext cx="184979" cy="136383"/>
          </a:xfrm>
          <a:custGeom>
            <a:rect b="b" l="l" r="r" t="t"/>
            <a:pathLst>
              <a:path extrusionOk="0" h="13384" w="18153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2"/>
          <p:cNvSpPr/>
          <p:nvPr/>
        </p:nvSpPr>
        <p:spPr>
          <a:xfrm>
            <a:off x="3565986" y="545833"/>
            <a:ext cx="169358" cy="169602"/>
          </a:xfrm>
          <a:custGeom>
            <a:rect b="b" l="l" r="r" t="t"/>
            <a:pathLst>
              <a:path extrusionOk="0" h="16644" w="1662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2"/>
          <p:cNvSpPr/>
          <p:nvPr/>
        </p:nvSpPr>
        <p:spPr>
          <a:xfrm>
            <a:off x="5076577" y="545759"/>
            <a:ext cx="196127" cy="202333"/>
          </a:xfrm>
          <a:custGeom>
            <a:rect b="b" l="l" r="r" t="t"/>
            <a:pathLst>
              <a:path extrusionOk="0" h="19856" w="19247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2"/>
          <p:cNvSpPr/>
          <p:nvPr/>
        </p:nvSpPr>
        <p:spPr>
          <a:xfrm>
            <a:off x="6583951" y="1971220"/>
            <a:ext cx="226136" cy="216466"/>
          </a:xfrm>
          <a:custGeom>
            <a:rect b="b" l="l" r="r" t="t"/>
            <a:pathLst>
              <a:path extrusionOk="0" h="21243" w="22192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2"/>
          <p:cNvSpPr/>
          <p:nvPr/>
        </p:nvSpPr>
        <p:spPr>
          <a:xfrm>
            <a:off x="3509231" y="1967863"/>
            <a:ext cx="226117" cy="205181"/>
          </a:xfrm>
          <a:custGeom>
            <a:rect b="b" l="l" r="r" t="t"/>
            <a:pathLst>
              <a:path extrusionOk="0" h="20513" w="22606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3"/>
          <p:cNvSpPr txBox="1"/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464" name="Google Shape;464;p43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5" name="Google Shape;465;p43"/>
          <p:cNvSpPr/>
          <p:nvPr/>
        </p:nvSpPr>
        <p:spPr>
          <a:xfrm>
            <a:off x="1941825" y="3205140"/>
            <a:ext cx="1702341" cy="516319"/>
          </a:xfrm>
          <a:custGeom>
            <a:rect b="b" l="l" r="r" t="t"/>
            <a:pathLst>
              <a:path extrusionOk="0" h="194" w="640">
                <a:moveTo>
                  <a:pt x="0" y="0"/>
                </a:moveTo>
                <a:cubicBezTo>
                  <a:pt x="63" y="130"/>
                  <a:pt x="63" y="130"/>
                  <a:pt x="63" y="130"/>
                </a:cubicBezTo>
                <a:cubicBezTo>
                  <a:pt x="64" y="130"/>
                  <a:pt x="64" y="130"/>
                  <a:pt x="64" y="130"/>
                </a:cubicBezTo>
                <a:cubicBezTo>
                  <a:pt x="64" y="130"/>
                  <a:pt x="64" y="130"/>
                  <a:pt x="64" y="131"/>
                </a:cubicBezTo>
                <a:cubicBezTo>
                  <a:pt x="70" y="143"/>
                  <a:pt x="70" y="143"/>
                  <a:pt x="70" y="143"/>
                </a:cubicBezTo>
                <a:cubicBezTo>
                  <a:pt x="93" y="170"/>
                  <a:pt x="188" y="194"/>
                  <a:pt x="320" y="194"/>
                </a:cubicBezTo>
                <a:cubicBezTo>
                  <a:pt x="452" y="194"/>
                  <a:pt x="547" y="170"/>
                  <a:pt x="571" y="143"/>
                </a:cubicBezTo>
                <a:cubicBezTo>
                  <a:pt x="577" y="131"/>
                  <a:pt x="577" y="131"/>
                  <a:pt x="577" y="131"/>
                </a:cubicBezTo>
                <a:cubicBezTo>
                  <a:pt x="577" y="130"/>
                  <a:pt x="577" y="130"/>
                  <a:pt x="577" y="130"/>
                </a:cubicBezTo>
                <a:cubicBezTo>
                  <a:pt x="577" y="130"/>
                  <a:pt x="577" y="130"/>
                  <a:pt x="577" y="130"/>
                </a:cubicBezTo>
                <a:cubicBezTo>
                  <a:pt x="640" y="0"/>
                  <a:pt x="640" y="0"/>
                  <a:pt x="640" y="0"/>
                </a:cubicBezTo>
                <a:cubicBezTo>
                  <a:pt x="587" y="29"/>
                  <a:pt x="452" y="46"/>
                  <a:pt x="320" y="46"/>
                </a:cubicBezTo>
                <a:cubicBezTo>
                  <a:pt x="189" y="46"/>
                  <a:pt x="53" y="29"/>
                  <a:pt x="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lang="en" sz="12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PURCHASE</a:t>
            </a:r>
            <a:endParaRPr b="1" i="0" sz="1200" u="none" cap="none" strike="noStrike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66" name="Google Shape;466;p43"/>
          <p:cNvSpPr/>
          <p:nvPr/>
        </p:nvSpPr>
        <p:spPr>
          <a:xfrm>
            <a:off x="2152239" y="3660220"/>
            <a:ext cx="1283630" cy="504705"/>
          </a:xfrm>
          <a:custGeom>
            <a:rect b="b" l="l" r="r" t="t"/>
            <a:pathLst>
              <a:path extrusionOk="0" h="190" w="483">
                <a:moveTo>
                  <a:pt x="0" y="0"/>
                </a:moveTo>
                <a:cubicBezTo>
                  <a:pt x="61" y="125"/>
                  <a:pt x="61" y="125"/>
                  <a:pt x="61" y="125"/>
                </a:cubicBezTo>
                <a:cubicBezTo>
                  <a:pt x="62" y="126"/>
                  <a:pt x="62" y="127"/>
                  <a:pt x="63" y="128"/>
                </a:cubicBezTo>
                <a:cubicBezTo>
                  <a:pt x="70" y="144"/>
                  <a:pt x="70" y="144"/>
                  <a:pt x="70" y="144"/>
                </a:cubicBezTo>
                <a:cubicBezTo>
                  <a:pt x="93" y="170"/>
                  <a:pt x="162" y="190"/>
                  <a:pt x="241" y="190"/>
                </a:cubicBezTo>
                <a:cubicBezTo>
                  <a:pt x="320" y="190"/>
                  <a:pt x="389" y="170"/>
                  <a:pt x="412" y="144"/>
                </a:cubicBezTo>
                <a:cubicBezTo>
                  <a:pt x="420" y="128"/>
                  <a:pt x="420" y="128"/>
                  <a:pt x="420" y="128"/>
                </a:cubicBezTo>
                <a:cubicBezTo>
                  <a:pt x="421" y="127"/>
                  <a:pt x="421" y="126"/>
                  <a:pt x="421" y="125"/>
                </a:cubicBezTo>
                <a:cubicBezTo>
                  <a:pt x="483" y="0"/>
                  <a:pt x="483" y="0"/>
                  <a:pt x="483" y="0"/>
                </a:cubicBezTo>
                <a:cubicBezTo>
                  <a:pt x="437" y="26"/>
                  <a:pt x="338" y="41"/>
                  <a:pt x="241" y="41"/>
                </a:cubicBezTo>
                <a:cubicBezTo>
                  <a:pt x="144" y="41"/>
                  <a:pt x="45" y="26"/>
                  <a:pt x="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lang="en" sz="12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LOYALTY</a:t>
            </a:r>
            <a:endParaRPr b="1" i="0" sz="1200" u="none" cap="none" strike="noStrike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67" name="Google Shape;467;p43"/>
          <p:cNvSpPr/>
          <p:nvPr/>
        </p:nvSpPr>
        <p:spPr>
          <a:xfrm>
            <a:off x="1117088" y="1416496"/>
            <a:ext cx="3353938" cy="537437"/>
          </a:xfrm>
          <a:custGeom>
            <a:rect b="b" l="l" r="r" t="t"/>
            <a:pathLst>
              <a:path extrusionOk="0" h="202" w="1261">
                <a:moveTo>
                  <a:pt x="630" y="53"/>
                </a:moveTo>
                <a:cubicBezTo>
                  <a:pt x="363" y="53"/>
                  <a:pt x="82" y="34"/>
                  <a:pt x="0" y="0"/>
                </a:cubicBezTo>
                <a:cubicBezTo>
                  <a:pt x="71" y="146"/>
                  <a:pt x="71" y="146"/>
                  <a:pt x="71" y="146"/>
                </a:cubicBezTo>
                <a:cubicBezTo>
                  <a:pt x="88" y="157"/>
                  <a:pt x="134" y="170"/>
                  <a:pt x="227" y="181"/>
                </a:cubicBezTo>
                <a:cubicBezTo>
                  <a:pt x="334" y="194"/>
                  <a:pt x="478" y="202"/>
                  <a:pt x="630" y="202"/>
                </a:cubicBezTo>
                <a:cubicBezTo>
                  <a:pt x="630" y="202"/>
                  <a:pt x="630" y="202"/>
                  <a:pt x="630" y="202"/>
                </a:cubicBezTo>
                <a:cubicBezTo>
                  <a:pt x="929" y="202"/>
                  <a:pt x="1147" y="174"/>
                  <a:pt x="1189" y="146"/>
                </a:cubicBezTo>
                <a:cubicBezTo>
                  <a:pt x="1261" y="0"/>
                  <a:pt x="1261" y="0"/>
                  <a:pt x="1261" y="0"/>
                </a:cubicBezTo>
                <a:cubicBezTo>
                  <a:pt x="1179" y="34"/>
                  <a:pt x="897" y="53"/>
                  <a:pt x="630" y="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lang="en" sz="12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AWARENESS</a:t>
            </a:r>
            <a:endParaRPr b="1" i="0" sz="1200" u="none" cap="none" strike="noStrike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68" name="Google Shape;468;p43"/>
          <p:cNvSpPr/>
          <p:nvPr/>
        </p:nvSpPr>
        <p:spPr>
          <a:xfrm>
            <a:off x="1529457" y="2309762"/>
            <a:ext cx="2529196" cy="525824"/>
          </a:xfrm>
          <a:custGeom>
            <a:rect b="b" l="l" r="r" t="t"/>
            <a:pathLst>
              <a:path extrusionOk="0" h="198" w="951">
                <a:moveTo>
                  <a:pt x="0" y="0"/>
                </a:moveTo>
                <a:cubicBezTo>
                  <a:pt x="70" y="144"/>
                  <a:pt x="70" y="144"/>
                  <a:pt x="70" y="144"/>
                </a:cubicBezTo>
                <a:cubicBezTo>
                  <a:pt x="101" y="171"/>
                  <a:pt x="259" y="198"/>
                  <a:pt x="475" y="198"/>
                </a:cubicBezTo>
                <a:cubicBezTo>
                  <a:pt x="692" y="198"/>
                  <a:pt x="849" y="171"/>
                  <a:pt x="881" y="144"/>
                </a:cubicBezTo>
                <a:cubicBezTo>
                  <a:pt x="951" y="0"/>
                  <a:pt x="951" y="0"/>
                  <a:pt x="951" y="0"/>
                </a:cubicBezTo>
                <a:cubicBezTo>
                  <a:pt x="881" y="32"/>
                  <a:pt x="673" y="50"/>
                  <a:pt x="475" y="50"/>
                </a:cubicBezTo>
                <a:cubicBezTo>
                  <a:pt x="277" y="50"/>
                  <a:pt x="69" y="32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lang="en" sz="12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EVALUATION</a:t>
            </a:r>
            <a:endParaRPr b="1" i="0" sz="1200" u="none" cap="none" strike="noStrike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69" name="Google Shape;469;p43"/>
          <p:cNvSpPr/>
          <p:nvPr/>
        </p:nvSpPr>
        <p:spPr>
          <a:xfrm>
            <a:off x="1325388" y="1863128"/>
            <a:ext cx="2938386" cy="532158"/>
          </a:xfrm>
          <a:custGeom>
            <a:rect b="b" l="l" r="r" t="t"/>
            <a:pathLst>
              <a:path extrusionOk="0" h="200" w="1105">
                <a:moveTo>
                  <a:pt x="552" y="51"/>
                </a:moveTo>
                <a:cubicBezTo>
                  <a:pt x="399" y="51"/>
                  <a:pt x="255" y="44"/>
                  <a:pt x="147" y="31"/>
                </a:cubicBezTo>
                <a:cubicBezTo>
                  <a:pt x="76" y="22"/>
                  <a:pt x="26" y="12"/>
                  <a:pt x="0" y="0"/>
                </a:cubicBezTo>
                <a:cubicBezTo>
                  <a:pt x="70" y="145"/>
                  <a:pt x="70" y="145"/>
                  <a:pt x="70" y="145"/>
                </a:cubicBezTo>
                <a:cubicBezTo>
                  <a:pt x="108" y="173"/>
                  <a:pt x="296" y="200"/>
                  <a:pt x="552" y="200"/>
                </a:cubicBezTo>
                <a:cubicBezTo>
                  <a:pt x="809" y="200"/>
                  <a:pt x="996" y="173"/>
                  <a:pt x="1034" y="145"/>
                </a:cubicBezTo>
                <a:cubicBezTo>
                  <a:pt x="1105" y="0"/>
                  <a:pt x="1105" y="0"/>
                  <a:pt x="1105" y="0"/>
                </a:cubicBezTo>
                <a:cubicBezTo>
                  <a:pt x="1030" y="33"/>
                  <a:pt x="785" y="51"/>
                  <a:pt x="552" y="5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lang="en" sz="12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DISCOVERY</a:t>
            </a:r>
            <a:endParaRPr b="1" i="0" sz="1200" u="none" cap="none" strike="noStrike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70" name="Google Shape;470;p43"/>
          <p:cNvSpPr/>
          <p:nvPr/>
        </p:nvSpPr>
        <p:spPr>
          <a:xfrm>
            <a:off x="1734584" y="2756395"/>
            <a:ext cx="2116821" cy="523711"/>
          </a:xfrm>
          <a:custGeom>
            <a:rect b="b" l="l" r="r" t="t"/>
            <a:pathLst>
              <a:path extrusionOk="0" h="197" w="796">
                <a:moveTo>
                  <a:pt x="0" y="0"/>
                </a:moveTo>
                <a:cubicBezTo>
                  <a:pt x="65" y="132"/>
                  <a:pt x="65" y="132"/>
                  <a:pt x="65" y="132"/>
                </a:cubicBezTo>
                <a:cubicBezTo>
                  <a:pt x="65" y="132"/>
                  <a:pt x="65" y="132"/>
                  <a:pt x="65" y="132"/>
                </a:cubicBezTo>
                <a:cubicBezTo>
                  <a:pt x="65" y="133"/>
                  <a:pt x="65" y="133"/>
                  <a:pt x="65" y="133"/>
                </a:cubicBezTo>
                <a:cubicBezTo>
                  <a:pt x="70" y="142"/>
                  <a:pt x="70" y="142"/>
                  <a:pt x="70" y="142"/>
                </a:cubicBezTo>
                <a:cubicBezTo>
                  <a:pt x="95" y="170"/>
                  <a:pt x="221" y="197"/>
                  <a:pt x="398" y="197"/>
                </a:cubicBezTo>
                <a:cubicBezTo>
                  <a:pt x="576" y="197"/>
                  <a:pt x="702" y="170"/>
                  <a:pt x="727" y="142"/>
                </a:cubicBezTo>
                <a:cubicBezTo>
                  <a:pt x="732" y="133"/>
                  <a:pt x="732" y="133"/>
                  <a:pt x="732" y="133"/>
                </a:cubicBezTo>
                <a:cubicBezTo>
                  <a:pt x="732" y="132"/>
                  <a:pt x="732" y="132"/>
                  <a:pt x="732" y="132"/>
                </a:cubicBezTo>
                <a:cubicBezTo>
                  <a:pt x="732" y="132"/>
                  <a:pt x="732" y="132"/>
                  <a:pt x="732" y="132"/>
                </a:cubicBezTo>
                <a:cubicBezTo>
                  <a:pt x="796" y="0"/>
                  <a:pt x="796" y="0"/>
                  <a:pt x="796" y="0"/>
                </a:cubicBezTo>
                <a:cubicBezTo>
                  <a:pt x="735" y="31"/>
                  <a:pt x="562" y="48"/>
                  <a:pt x="398" y="48"/>
                </a:cubicBezTo>
                <a:cubicBezTo>
                  <a:pt x="234" y="48"/>
                  <a:pt x="62" y="31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lang="en" sz="12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INTENT</a:t>
            </a:r>
            <a:endParaRPr b="1" i="0" sz="1200" u="none" cap="none" strike="noStrike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71" name="Google Shape;471;p43"/>
          <p:cNvSpPr/>
          <p:nvPr/>
        </p:nvSpPr>
        <p:spPr>
          <a:xfrm>
            <a:off x="1109687" y="1143025"/>
            <a:ext cx="3356400" cy="369600"/>
          </a:xfrm>
          <a:prstGeom prst="ellipse">
            <a:avLst/>
          </a:prstGeom>
          <a:solidFill>
            <a:srgbClr val="9C6E59">
              <a:alpha val="726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472" name="Google Shape;472;p43"/>
          <p:cNvCxnSpPr/>
          <p:nvPr/>
        </p:nvCxnSpPr>
        <p:spPr>
          <a:xfrm>
            <a:off x="4396537" y="1643311"/>
            <a:ext cx="984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73" name="Google Shape;473;p43"/>
          <p:cNvSpPr txBox="1"/>
          <p:nvPr/>
        </p:nvSpPr>
        <p:spPr>
          <a:xfrm>
            <a:off x="5438507" y="1483033"/>
            <a:ext cx="25959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sz="10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474" name="Google Shape;474;p43"/>
          <p:cNvCxnSpPr/>
          <p:nvPr/>
        </p:nvCxnSpPr>
        <p:spPr>
          <a:xfrm>
            <a:off x="4251513" y="2091981"/>
            <a:ext cx="11295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75" name="Google Shape;475;p43"/>
          <p:cNvSpPr txBox="1"/>
          <p:nvPr/>
        </p:nvSpPr>
        <p:spPr>
          <a:xfrm>
            <a:off x="5438507" y="1931694"/>
            <a:ext cx="25959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sz="10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476" name="Google Shape;476;p43"/>
          <p:cNvCxnSpPr/>
          <p:nvPr/>
        </p:nvCxnSpPr>
        <p:spPr>
          <a:xfrm>
            <a:off x="4045425" y="2540652"/>
            <a:ext cx="13356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77" name="Google Shape;477;p43"/>
          <p:cNvSpPr txBox="1"/>
          <p:nvPr/>
        </p:nvSpPr>
        <p:spPr>
          <a:xfrm>
            <a:off x="5438507" y="2380355"/>
            <a:ext cx="25959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sz="10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478" name="Google Shape;478;p43"/>
          <p:cNvCxnSpPr/>
          <p:nvPr/>
        </p:nvCxnSpPr>
        <p:spPr>
          <a:xfrm>
            <a:off x="3869869" y="2989299"/>
            <a:ext cx="15111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79" name="Google Shape;479;p43"/>
          <p:cNvSpPr txBox="1"/>
          <p:nvPr/>
        </p:nvSpPr>
        <p:spPr>
          <a:xfrm>
            <a:off x="5438507" y="2829016"/>
            <a:ext cx="25959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sz="10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480" name="Google Shape;480;p43"/>
          <p:cNvCxnSpPr/>
          <p:nvPr/>
        </p:nvCxnSpPr>
        <p:spPr>
          <a:xfrm>
            <a:off x="3679035" y="3437969"/>
            <a:ext cx="17019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81" name="Google Shape;481;p43"/>
          <p:cNvSpPr txBox="1"/>
          <p:nvPr/>
        </p:nvSpPr>
        <p:spPr>
          <a:xfrm>
            <a:off x="5438507" y="3277677"/>
            <a:ext cx="25959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sz="10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482" name="Google Shape;482;p43"/>
          <p:cNvCxnSpPr/>
          <p:nvPr/>
        </p:nvCxnSpPr>
        <p:spPr>
          <a:xfrm>
            <a:off x="3480586" y="3886616"/>
            <a:ext cx="18927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83" name="Google Shape;483;p43"/>
          <p:cNvSpPr txBox="1"/>
          <p:nvPr/>
        </p:nvSpPr>
        <p:spPr>
          <a:xfrm>
            <a:off x="5438507" y="3726338"/>
            <a:ext cx="25959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sz="10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4"/>
          <p:cNvSpPr txBox="1"/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489" name="Google Shape;489;p44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0" name="Google Shape;490;p44"/>
          <p:cNvPicPr preferRelativeResize="0"/>
          <p:nvPr/>
        </p:nvPicPr>
        <p:blipFill rotWithShape="1">
          <a:blip r:embed="rId3">
            <a:alphaModFix/>
          </a:blip>
          <a:srcRect b="9812" l="19633" r="0" t="9820"/>
          <a:stretch/>
        </p:blipFill>
        <p:spPr>
          <a:xfrm>
            <a:off x="855300" y="1378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91" name="Google Shape;491;p44"/>
          <p:cNvSpPr txBox="1"/>
          <p:nvPr/>
        </p:nvSpPr>
        <p:spPr>
          <a:xfrm>
            <a:off x="860325" y="2998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Imani</a:t>
            </a:r>
            <a:r>
              <a:rPr b="1" lang="en" sz="12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 Jackson</a:t>
            </a:r>
            <a:br>
              <a:rPr lang="en">
                <a:latin typeface="Bellota Text"/>
                <a:ea typeface="Bellota Text"/>
                <a:cs typeface="Bellota Text"/>
                <a:sym typeface="Bellota Text"/>
              </a:rPr>
            </a:b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JOB TITLE</a:t>
            </a:r>
            <a:endParaRPr sz="8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Blue is the colour of the clear sky and the deep sea</a:t>
            </a:r>
            <a:endParaRPr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Bellota Text"/>
              <a:ea typeface="Bellota Text"/>
              <a:cs typeface="Bellota Text"/>
              <a:sym typeface="Bellota Text"/>
            </a:endParaRPr>
          </a:p>
        </p:txBody>
      </p:sp>
      <p:pic>
        <p:nvPicPr>
          <p:cNvPr id="492" name="Google Shape;492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5025" y="1378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93" name="Google Shape;493;p44"/>
          <p:cNvSpPr txBox="1"/>
          <p:nvPr/>
        </p:nvSpPr>
        <p:spPr>
          <a:xfrm>
            <a:off x="2840050" y="2998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Marcos</a:t>
            </a:r>
            <a:r>
              <a:rPr b="1" lang="en" sz="12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 Galán</a:t>
            </a:r>
            <a:br>
              <a:rPr lang="en">
                <a:latin typeface="Bellota Text"/>
                <a:ea typeface="Bellota Text"/>
                <a:cs typeface="Bellota Text"/>
                <a:sym typeface="Bellota Text"/>
              </a:rPr>
            </a:b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JOB TITLE</a:t>
            </a:r>
            <a:endParaRPr sz="8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Blue is the colour of the clear sky and the deep sea</a:t>
            </a:r>
            <a:endParaRPr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Bellota Text"/>
              <a:ea typeface="Bellota Text"/>
              <a:cs typeface="Bellota Text"/>
              <a:sym typeface="Bellota Text"/>
            </a:endParaRPr>
          </a:p>
        </p:txBody>
      </p:sp>
      <p:pic>
        <p:nvPicPr>
          <p:cNvPr id="494" name="Google Shape;494;p44"/>
          <p:cNvPicPr preferRelativeResize="0"/>
          <p:nvPr/>
        </p:nvPicPr>
        <p:blipFill rotWithShape="1">
          <a:blip r:embed="rId5">
            <a:alphaModFix/>
          </a:blip>
          <a:srcRect b="24940" l="47271" r="0" t="22330"/>
          <a:stretch/>
        </p:blipFill>
        <p:spPr>
          <a:xfrm>
            <a:off x="4814750" y="1378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95" name="Google Shape;495;p44"/>
          <p:cNvSpPr txBox="1"/>
          <p:nvPr/>
        </p:nvSpPr>
        <p:spPr>
          <a:xfrm>
            <a:off x="4819775" y="2998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Ixchel Valdía</a:t>
            </a:r>
            <a:br>
              <a:rPr lang="en">
                <a:latin typeface="Bellota Text"/>
                <a:ea typeface="Bellota Text"/>
                <a:cs typeface="Bellota Text"/>
                <a:sym typeface="Bellota Text"/>
              </a:rPr>
            </a:b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JOB TITLE</a:t>
            </a:r>
            <a:endParaRPr sz="8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Blue is the colour of the clear sky and the deep sea</a:t>
            </a:r>
            <a:endParaRPr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Bellota Text"/>
              <a:ea typeface="Bellota Text"/>
              <a:cs typeface="Bellota Text"/>
              <a:sym typeface="Bellota Text"/>
            </a:endParaRPr>
          </a:p>
        </p:txBody>
      </p:sp>
      <p:pic>
        <p:nvPicPr>
          <p:cNvPr id="496" name="Google Shape;496;p44"/>
          <p:cNvPicPr preferRelativeResize="0"/>
          <p:nvPr/>
        </p:nvPicPr>
        <p:blipFill rotWithShape="1">
          <a:blip r:embed="rId6">
            <a:alphaModFix/>
          </a:blip>
          <a:srcRect b="29406" l="0" r="0" t="3926"/>
          <a:stretch/>
        </p:blipFill>
        <p:spPr>
          <a:xfrm>
            <a:off x="6794475" y="1378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97" name="Google Shape;497;p44"/>
          <p:cNvSpPr txBox="1"/>
          <p:nvPr/>
        </p:nvSpPr>
        <p:spPr>
          <a:xfrm>
            <a:off x="6799500" y="2998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Nils Årud</a:t>
            </a:r>
            <a:br>
              <a:rPr lang="en">
                <a:latin typeface="Bellota Text"/>
                <a:ea typeface="Bellota Text"/>
                <a:cs typeface="Bellota Text"/>
                <a:sym typeface="Bellota Text"/>
              </a:rPr>
            </a:b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JOB TITLE</a:t>
            </a:r>
            <a:endParaRPr sz="8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Blue is the colour of the clear sky and the deep sea</a:t>
            </a:r>
            <a:endParaRPr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Bellota Text"/>
              <a:ea typeface="Bellota Text"/>
              <a:cs typeface="Bellota Text"/>
              <a:sym typeface="Bellota Tex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5"/>
          <p:cNvSpPr txBox="1"/>
          <p:nvPr>
            <p:ph idx="4294967295" type="title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503" name="Google Shape;503;p45"/>
          <p:cNvSpPr/>
          <p:nvPr/>
        </p:nvSpPr>
        <p:spPr>
          <a:xfrm>
            <a:off x="1070286" y="547745"/>
            <a:ext cx="7003200" cy="3590400"/>
          </a:xfrm>
          <a:prstGeom prst="rect">
            <a:avLst/>
          </a:prstGeom>
          <a:solidFill>
            <a:srgbClr val="9C6E59">
              <a:alpha val="7260"/>
            </a:srgbClr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4" name="Google Shape;504;p45"/>
          <p:cNvGrpSpPr/>
          <p:nvPr/>
        </p:nvGrpSpPr>
        <p:grpSpPr>
          <a:xfrm>
            <a:off x="1216164" y="547744"/>
            <a:ext cx="6711191" cy="3590483"/>
            <a:chOff x="638138" y="467100"/>
            <a:chExt cx="7867750" cy="4194000"/>
          </a:xfrm>
        </p:grpSpPr>
        <p:cxnSp>
          <p:nvCxnSpPr>
            <p:cNvPr id="505" name="Google Shape;505;p45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6" name="Google Shape;506;p45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7" name="Google Shape;507;p45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8" name="Google Shape;508;p45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9" name="Google Shape;509;p45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0" name="Google Shape;510;p45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1" name="Google Shape;511;p45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2" name="Google Shape;512;p45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3" name="Google Shape;513;p45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4" name="Google Shape;514;p45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5" name="Google Shape;515;p45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6" name="Google Shape;516;p45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7" name="Google Shape;517;p45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8" name="Google Shape;518;p45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9" name="Google Shape;519;p45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0" name="Google Shape;520;p45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1" name="Google Shape;521;p45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2" name="Google Shape;522;p45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3" name="Google Shape;523;p45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4" name="Google Shape;524;p45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5" name="Google Shape;525;p45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6" name="Google Shape;526;p45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7" name="Google Shape;527;p45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8" name="Google Shape;528;p45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9" name="Google Shape;529;p45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0" name="Google Shape;530;p45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1" name="Google Shape;531;p45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2" name="Google Shape;532;p45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3" name="Google Shape;533;p45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4" name="Google Shape;534;p45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5" name="Google Shape;535;p45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6" name="Google Shape;536;p45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7" name="Google Shape;537;p45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8" name="Google Shape;538;p45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9" name="Google Shape;539;p45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0" name="Google Shape;540;p45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1" name="Google Shape;541;p45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2" name="Google Shape;542;p45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3" name="Google Shape;543;p45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4" name="Google Shape;544;p45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5" name="Google Shape;545;p45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6" name="Google Shape;546;p45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7" name="Google Shape;547;p45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8" name="Google Shape;548;p45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9" name="Google Shape;549;p45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0" name="Google Shape;550;p45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51" name="Google Shape;551;p45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52" name="Google Shape;552;p45"/>
          <p:cNvGrpSpPr/>
          <p:nvPr/>
        </p:nvGrpSpPr>
        <p:grpSpPr>
          <a:xfrm>
            <a:off x="1070263" y="697314"/>
            <a:ext cx="7003141" cy="3291077"/>
            <a:chOff x="467088" y="642474"/>
            <a:chExt cx="4194000" cy="3858239"/>
          </a:xfrm>
        </p:grpSpPr>
        <p:cxnSp>
          <p:nvCxnSpPr>
            <p:cNvPr id="553" name="Google Shape;553;p45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4" name="Google Shape;554;p45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5" name="Google Shape;555;p45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6" name="Google Shape;556;p45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7" name="Google Shape;557;p45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8" name="Google Shape;558;p45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9" name="Google Shape;559;p45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0" name="Google Shape;560;p45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1" name="Google Shape;561;p45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2" name="Google Shape;562;p45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3" name="Google Shape;563;p45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4" name="Google Shape;564;p45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5" name="Google Shape;565;p45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6" name="Google Shape;566;p45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7" name="Google Shape;567;p45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8" name="Google Shape;568;p45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9" name="Google Shape;569;p45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0" name="Google Shape;570;p45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1" name="Google Shape;571;p45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2" name="Google Shape;572;p45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3" name="Google Shape;573;p45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4" name="Google Shape;574;p45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575" name="Google Shape;575;p45"/>
          <p:cNvCxnSpPr/>
          <p:nvPr/>
        </p:nvCxnSpPr>
        <p:spPr>
          <a:xfrm>
            <a:off x="4572004" y="547745"/>
            <a:ext cx="0" cy="3590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576" name="Google Shape;576;p45"/>
          <p:cNvCxnSpPr/>
          <p:nvPr/>
        </p:nvCxnSpPr>
        <p:spPr>
          <a:xfrm>
            <a:off x="1070286" y="2342993"/>
            <a:ext cx="70032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577" name="Google Shape;577;p45"/>
          <p:cNvSpPr txBox="1"/>
          <p:nvPr/>
        </p:nvSpPr>
        <p:spPr>
          <a:xfrm rot="-5400000">
            <a:off x="451075" y="2272466"/>
            <a:ext cx="10974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LOW VALUE 1</a:t>
            </a:r>
            <a:endParaRPr sz="8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578" name="Google Shape;578;p45"/>
          <p:cNvSpPr txBox="1"/>
          <p:nvPr/>
        </p:nvSpPr>
        <p:spPr>
          <a:xfrm rot="5400000">
            <a:off x="7595575" y="2272489"/>
            <a:ext cx="10974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HIGH</a:t>
            </a: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 VALUE 1</a:t>
            </a:r>
            <a:endParaRPr sz="8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579" name="Google Shape;579;p45"/>
          <p:cNvSpPr txBox="1"/>
          <p:nvPr/>
        </p:nvSpPr>
        <p:spPr>
          <a:xfrm>
            <a:off x="4023338" y="4138209"/>
            <a:ext cx="10974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LOW VALUE 2</a:t>
            </a:r>
            <a:endParaRPr sz="8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580" name="Google Shape;580;p45"/>
          <p:cNvSpPr txBox="1"/>
          <p:nvPr/>
        </p:nvSpPr>
        <p:spPr>
          <a:xfrm>
            <a:off x="4023295" y="406725"/>
            <a:ext cx="10974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HIGH</a:t>
            </a: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 VALUE 2</a:t>
            </a:r>
            <a:endParaRPr sz="8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581" name="Google Shape;581;p45"/>
          <p:cNvSpPr/>
          <p:nvPr/>
        </p:nvSpPr>
        <p:spPr>
          <a:xfrm>
            <a:off x="6654148" y="854119"/>
            <a:ext cx="853200" cy="85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Our company</a:t>
            </a:r>
            <a:endParaRPr sz="8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582" name="Google Shape;582;p45"/>
          <p:cNvSpPr/>
          <p:nvPr/>
        </p:nvSpPr>
        <p:spPr>
          <a:xfrm>
            <a:off x="3342256" y="1254094"/>
            <a:ext cx="747300" cy="747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Competitor</a:t>
            </a:r>
            <a:endParaRPr sz="8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583" name="Google Shape;583;p45"/>
          <p:cNvSpPr/>
          <p:nvPr/>
        </p:nvSpPr>
        <p:spPr>
          <a:xfrm>
            <a:off x="1851495" y="3110740"/>
            <a:ext cx="623100" cy="62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Competitor</a:t>
            </a:r>
            <a:endParaRPr sz="8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584" name="Google Shape;584;p45"/>
          <p:cNvSpPr/>
          <p:nvPr/>
        </p:nvSpPr>
        <p:spPr>
          <a:xfrm>
            <a:off x="5471916" y="2664082"/>
            <a:ext cx="623100" cy="623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Competitor</a:t>
            </a:r>
            <a:endParaRPr sz="8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585" name="Google Shape;585;p45"/>
          <p:cNvSpPr/>
          <p:nvPr/>
        </p:nvSpPr>
        <p:spPr>
          <a:xfrm>
            <a:off x="6240329" y="3048681"/>
            <a:ext cx="747300" cy="747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Competitor</a:t>
            </a:r>
            <a:endParaRPr sz="8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586" name="Google Shape;586;p45"/>
          <p:cNvSpPr/>
          <p:nvPr/>
        </p:nvSpPr>
        <p:spPr>
          <a:xfrm>
            <a:off x="4739928" y="630939"/>
            <a:ext cx="623100" cy="62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Competitor</a:t>
            </a:r>
            <a:endParaRPr sz="8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587" name="Google Shape;587;p45"/>
          <p:cNvSpPr/>
          <p:nvPr/>
        </p:nvSpPr>
        <p:spPr>
          <a:xfrm>
            <a:off x="1622321" y="957530"/>
            <a:ext cx="398400" cy="398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Competitor</a:t>
            </a:r>
            <a:endParaRPr sz="8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6"/>
          <p:cNvSpPr txBox="1"/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593" name="Google Shape;593;p46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94" name="Google Shape;594;p46"/>
          <p:cNvGraphicFramePr/>
          <p:nvPr/>
        </p:nvGraphicFramePr>
        <p:xfrm>
          <a:off x="855300" y="1093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{40EBCB6B-6929-4B4B-9B83-FFC68D3EDE31}</a:tableStyleId>
              </a:tblPr>
              <a:tblGrid>
                <a:gridCol w="834575"/>
                <a:gridCol w="956575"/>
                <a:gridCol w="956575"/>
                <a:gridCol w="956575"/>
                <a:gridCol w="956575"/>
                <a:gridCol w="956575"/>
                <a:gridCol w="956575"/>
                <a:gridCol w="956575"/>
              </a:tblGrid>
              <a:tr h="235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SUNDAY</a:t>
                      </a:r>
                      <a:endParaRPr sz="7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MONDAY</a:t>
                      </a:r>
                      <a:endParaRPr sz="7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TUESDAY</a:t>
                      </a:r>
                      <a:endParaRPr sz="7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WEDNESDAY</a:t>
                      </a:r>
                      <a:endParaRPr sz="7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THURSDAY</a:t>
                      </a:r>
                      <a:endParaRPr sz="7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FRIDAY</a:t>
                      </a:r>
                      <a:endParaRPr sz="7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SATURDAY</a:t>
                      </a:r>
                      <a:endParaRPr sz="7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09:00 - 09:45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10:00</a:t>
                      </a: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 - 10:45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11:00 - </a:t>
                      </a: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11:45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13:30</a:t>
                      </a: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 - 14:15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14:30</a:t>
                      </a: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 - 15:15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15:30</a:t>
                      </a: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 - 16:15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7"/>
          <p:cNvSpPr/>
          <p:nvPr/>
        </p:nvSpPr>
        <p:spPr>
          <a:xfrm>
            <a:off x="628727" y="312075"/>
            <a:ext cx="327342" cy="419994"/>
          </a:xfrm>
          <a:custGeom>
            <a:rect b="b" l="l" r="r" t="t"/>
            <a:pathLst>
              <a:path extrusionOk="0" h="21949" w="17107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47"/>
          <p:cNvSpPr/>
          <p:nvPr/>
        </p:nvSpPr>
        <p:spPr>
          <a:xfrm>
            <a:off x="1132028" y="370742"/>
            <a:ext cx="349233" cy="295674"/>
          </a:xfrm>
          <a:custGeom>
            <a:rect b="b" l="l" r="r" t="t"/>
            <a:pathLst>
              <a:path extrusionOk="0" h="15452" w="18251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7"/>
          <p:cNvSpPr/>
          <p:nvPr/>
        </p:nvSpPr>
        <p:spPr>
          <a:xfrm>
            <a:off x="1650713" y="371661"/>
            <a:ext cx="338957" cy="299405"/>
          </a:xfrm>
          <a:custGeom>
            <a:rect b="b" l="l" r="r" t="t"/>
            <a:pathLst>
              <a:path extrusionOk="0" h="15647" w="17714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7"/>
          <p:cNvSpPr/>
          <p:nvPr/>
        </p:nvSpPr>
        <p:spPr>
          <a:xfrm>
            <a:off x="2198712" y="363758"/>
            <a:ext cx="276118" cy="310102"/>
          </a:xfrm>
          <a:custGeom>
            <a:rect b="b" l="l" r="r" t="t"/>
            <a:pathLst>
              <a:path extrusionOk="0" h="16206" w="1443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47"/>
          <p:cNvSpPr/>
          <p:nvPr/>
        </p:nvSpPr>
        <p:spPr>
          <a:xfrm>
            <a:off x="2730408" y="360964"/>
            <a:ext cx="235150" cy="312896"/>
          </a:xfrm>
          <a:custGeom>
            <a:rect b="b" l="l" r="r" t="t"/>
            <a:pathLst>
              <a:path extrusionOk="0" h="16352" w="12289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47"/>
          <p:cNvSpPr/>
          <p:nvPr/>
        </p:nvSpPr>
        <p:spPr>
          <a:xfrm>
            <a:off x="3179232" y="357233"/>
            <a:ext cx="363201" cy="320817"/>
          </a:xfrm>
          <a:custGeom>
            <a:rect b="b" l="l" r="r" t="t"/>
            <a:pathLst>
              <a:path extrusionOk="0" h="16766" w="18981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47"/>
          <p:cNvSpPr/>
          <p:nvPr/>
        </p:nvSpPr>
        <p:spPr>
          <a:xfrm>
            <a:off x="3720266" y="338137"/>
            <a:ext cx="311499" cy="359929"/>
          </a:xfrm>
          <a:custGeom>
            <a:rect b="b" l="l" r="r" t="t"/>
            <a:pathLst>
              <a:path extrusionOk="0" h="18810" w="16279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47"/>
          <p:cNvSpPr/>
          <p:nvPr/>
        </p:nvSpPr>
        <p:spPr>
          <a:xfrm>
            <a:off x="4209598" y="361424"/>
            <a:ext cx="362723" cy="317086"/>
          </a:xfrm>
          <a:custGeom>
            <a:rect b="b" l="l" r="r" t="t"/>
            <a:pathLst>
              <a:path extrusionOk="0" h="16571" w="18956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47"/>
          <p:cNvSpPr/>
          <p:nvPr/>
        </p:nvSpPr>
        <p:spPr>
          <a:xfrm>
            <a:off x="4743629" y="367011"/>
            <a:ext cx="320817" cy="305911"/>
          </a:xfrm>
          <a:custGeom>
            <a:rect b="b" l="l" r="r" t="t"/>
            <a:pathLst>
              <a:path extrusionOk="0" h="15987" w="16766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47"/>
          <p:cNvSpPr/>
          <p:nvPr/>
        </p:nvSpPr>
        <p:spPr>
          <a:xfrm>
            <a:off x="5263232" y="359568"/>
            <a:ext cx="311499" cy="318024"/>
          </a:xfrm>
          <a:custGeom>
            <a:rect b="b" l="l" r="r" t="t"/>
            <a:pathLst>
              <a:path extrusionOk="0" h="16620" w="16279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7"/>
          <p:cNvSpPr/>
          <p:nvPr/>
        </p:nvSpPr>
        <p:spPr>
          <a:xfrm>
            <a:off x="632459" y="831681"/>
            <a:ext cx="322674" cy="399501"/>
          </a:xfrm>
          <a:custGeom>
            <a:rect b="b" l="l" r="r" t="t"/>
            <a:pathLst>
              <a:path extrusionOk="0" h="20878" w="16863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47"/>
          <p:cNvSpPr/>
          <p:nvPr/>
        </p:nvSpPr>
        <p:spPr>
          <a:xfrm>
            <a:off x="1146934" y="831681"/>
            <a:ext cx="322674" cy="399501"/>
          </a:xfrm>
          <a:custGeom>
            <a:rect b="b" l="l" r="r" t="t"/>
            <a:pathLst>
              <a:path extrusionOk="0" h="20878" w="16863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47"/>
          <p:cNvSpPr/>
          <p:nvPr/>
        </p:nvSpPr>
        <p:spPr>
          <a:xfrm>
            <a:off x="1652569" y="891745"/>
            <a:ext cx="332911" cy="286355"/>
          </a:xfrm>
          <a:custGeom>
            <a:rect b="b" l="l" r="r" t="t"/>
            <a:pathLst>
              <a:path extrusionOk="0" h="14965" w="17398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47"/>
          <p:cNvSpPr/>
          <p:nvPr/>
        </p:nvSpPr>
        <p:spPr>
          <a:xfrm>
            <a:off x="2166584" y="862870"/>
            <a:ext cx="332451" cy="336642"/>
          </a:xfrm>
          <a:custGeom>
            <a:rect b="b" l="l" r="r" t="t"/>
            <a:pathLst>
              <a:path extrusionOk="0" h="17593" w="17374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47"/>
          <p:cNvSpPr/>
          <p:nvPr/>
        </p:nvSpPr>
        <p:spPr>
          <a:xfrm>
            <a:off x="2683394" y="884761"/>
            <a:ext cx="329658" cy="291483"/>
          </a:xfrm>
          <a:custGeom>
            <a:rect b="b" l="l" r="r" t="t"/>
            <a:pathLst>
              <a:path extrusionOk="0" h="15233" w="17228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47"/>
          <p:cNvSpPr/>
          <p:nvPr/>
        </p:nvSpPr>
        <p:spPr>
          <a:xfrm>
            <a:off x="3203456" y="884761"/>
            <a:ext cx="319880" cy="294736"/>
          </a:xfrm>
          <a:custGeom>
            <a:rect b="b" l="l" r="r" t="t"/>
            <a:pathLst>
              <a:path extrusionOk="0" h="15403" w="16717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47"/>
          <p:cNvSpPr/>
          <p:nvPr/>
        </p:nvSpPr>
        <p:spPr>
          <a:xfrm>
            <a:off x="3726312" y="888013"/>
            <a:ext cx="296612" cy="288231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7"/>
          <p:cNvSpPr/>
          <p:nvPr/>
        </p:nvSpPr>
        <p:spPr>
          <a:xfrm>
            <a:off x="4224504" y="871711"/>
            <a:ext cx="328720" cy="322214"/>
          </a:xfrm>
          <a:custGeom>
            <a:rect b="b" l="l" r="r" t="t"/>
            <a:pathLst>
              <a:path extrusionOk="0" h="16839" w="17179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7"/>
          <p:cNvSpPr/>
          <p:nvPr/>
        </p:nvSpPr>
        <p:spPr>
          <a:xfrm>
            <a:off x="4705455" y="836330"/>
            <a:ext cx="401357" cy="395310"/>
          </a:xfrm>
          <a:custGeom>
            <a:rect b="b" l="l" r="r" t="t"/>
            <a:pathLst>
              <a:path extrusionOk="0" h="20659" w="20975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7"/>
          <p:cNvSpPr/>
          <p:nvPr/>
        </p:nvSpPr>
        <p:spPr>
          <a:xfrm>
            <a:off x="5229708" y="850299"/>
            <a:ext cx="376213" cy="359470"/>
          </a:xfrm>
          <a:custGeom>
            <a:rect b="b" l="l" r="r" t="t"/>
            <a:pathLst>
              <a:path extrusionOk="0" h="18786" w="19661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47"/>
          <p:cNvSpPr/>
          <p:nvPr/>
        </p:nvSpPr>
        <p:spPr>
          <a:xfrm>
            <a:off x="606837" y="1420650"/>
            <a:ext cx="368789" cy="261690"/>
          </a:xfrm>
          <a:custGeom>
            <a:rect b="b" l="l" r="r" t="t"/>
            <a:pathLst>
              <a:path extrusionOk="0" h="13676" w="19273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47"/>
          <p:cNvSpPr/>
          <p:nvPr/>
        </p:nvSpPr>
        <p:spPr>
          <a:xfrm>
            <a:off x="1123188" y="1371301"/>
            <a:ext cx="365976" cy="354342"/>
          </a:xfrm>
          <a:custGeom>
            <a:rect b="b" l="l" r="r" t="t"/>
            <a:pathLst>
              <a:path extrusionOk="0" h="18518" w="19126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47"/>
          <p:cNvSpPr/>
          <p:nvPr/>
        </p:nvSpPr>
        <p:spPr>
          <a:xfrm>
            <a:off x="1651172" y="1387126"/>
            <a:ext cx="329658" cy="332930"/>
          </a:xfrm>
          <a:custGeom>
            <a:rect b="b" l="l" r="r" t="t"/>
            <a:pathLst>
              <a:path extrusionOk="0" h="17399" w="17228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7"/>
          <p:cNvSpPr/>
          <p:nvPr/>
        </p:nvSpPr>
        <p:spPr>
          <a:xfrm>
            <a:off x="2162394" y="1376889"/>
            <a:ext cx="343626" cy="342689"/>
          </a:xfrm>
          <a:custGeom>
            <a:rect b="b" l="l" r="r" t="t"/>
            <a:pathLst>
              <a:path extrusionOk="0" h="17909" w="17958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47"/>
          <p:cNvSpPr/>
          <p:nvPr/>
        </p:nvSpPr>
        <p:spPr>
          <a:xfrm>
            <a:off x="2688044" y="1387604"/>
            <a:ext cx="319880" cy="321277"/>
          </a:xfrm>
          <a:custGeom>
            <a:rect b="b" l="l" r="r" t="t"/>
            <a:pathLst>
              <a:path extrusionOk="0" h="16790" w="16717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47"/>
          <p:cNvSpPr/>
          <p:nvPr/>
        </p:nvSpPr>
        <p:spPr>
          <a:xfrm>
            <a:off x="3216946" y="1349889"/>
            <a:ext cx="291483" cy="396228"/>
          </a:xfrm>
          <a:custGeom>
            <a:rect b="b" l="l" r="r" t="t"/>
            <a:pathLst>
              <a:path extrusionOk="0" h="20707" w="15233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47"/>
          <p:cNvSpPr/>
          <p:nvPr/>
        </p:nvSpPr>
        <p:spPr>
          <a:xfrm>
            <a:off x="3692788" y="1428572"/>
            <a:ext cx="365976" cy="236068"/>
          </a:xfrm>
          <a:custGeom>
            <a:rect b="b" l="l" r="r" t="t"/>
            <a:pathLst>
              <a:path extrusionOk="0" h="12337" w="19126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47"/>
          <p:cNvSpPr/>
          <p:nvPr/>
        </p:nvSpPr>
        <p:spPr>
          <a:xfrm>
            <a:off x="4222629" y="1378285"/>
            <a:ext cx="337120" cy="340833"/>
          </a:xfrm>
          <a:custGeom>
            <a:rect b="b" l="l" r="r" t="t"/>
            <a:pathLst>
              <a:path extrusionOk="0" h="17812" w="17618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47"/>
          <p:cNvSpPr/>
          <p:nvPr/>
        </p:nvSpPr>
        <p:spPr>
          <a:xfrm>
            <a:off x="4736185" y="1365255"/>
            <a:ext cx="338977" cy="352467"/>
          </a:xfrm>
          <a:custGeom>
            <a:rect b="b" l="l" r="r" t="t"/>
            <a:pathLst>
              <a:path extrusionOk="0" h="18420" w="17715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47"/>
          <p:cNvSpPr/>
          <p:nvPr/>
        </p:nvSpPr>
        <p:spPr>
          <a:xfrm>
            <a:off x="5234836" y="1375492"/>
            <a:ext cx="362723" cy="339895"/>
          </a:xfrm>
          <a:custGeom>
            <a:rect b="b" l="l" r="r" t="t"/>
            <a:pathLst>
              <a:path extrusionOk="0" h="17763" w="18956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47"/>
          <p:cNvSpPr/>
          <p:nvPr/>
        </p:nvSpPr>
        <p:spPr>
          <a:xfrm>
            <a:off x="649680" y="1905794"/>
            <a:ext cx="284040" cy="310121"/>
          </a:xfrm>
          <a:custGeom>
            <a:rect b="b" l="l" r="r" t="t"/>
            <a:pathLst>
              <a:path extrusionOk="0" h="16207" w="14844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7"/>
          <p:cNvSpPr/>
          <p:nvPr/>
        </p:nvSpPr>
        <p:spPr>
          <a:xfrm>
            <a:off x="1151583" y="1906272"/>
            <a:ext cx="303137" cy="304974"/>
          </a:xfrm>
          <a:custGeom>
            <a:rect b="b" l="l" r="r" t="t"/>
            <a:pathLst>
              <a:path extrusionOk="0" h="15938" w="15842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47"/>
          <p:cNvSpPr/>
          <p:nvPr/>
        </p:nvSpPr>
        <p:spPr>
          <a:xfrm>
            <a:off x="1672124" y="1906272"/>
            <a:ext cx="303118" cy="304974"/>
          </a:xfrm>
          <a:custGeom>
            <a:rect b="b" l="l" r="r" t="t"/>
            <a:pathLst>
              <a:path extrusionOk="0" h="15938" w="15841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47"/>
          <p:cNvSpPr/>
          <p:nvPr/>
        </p:nvSpPr>
        <p:spPr>
          <a:xfrm>
            <a:off x="2182409" y="1906272"/>
            <a:ext cx="302658" cy="304974"/>
          </a:xfrm>
          <a:custGeom>
            <a:rect b="b" l="l" r="r" t="t"/>
            <a:pathLst>
              <a:path extrusionOk="0" h="15938" w="15817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47"/>
          <p:cNvSpPr/>
          <p:nvPr/>
        </p:nvSpPr>
        <p:spPr>
          <a:xfrm>
            <a:off x="2767185" y="1858779"/>
            <a:ext cx="163451" cy="403232"/>
          </a:xfrm>
          <a:custGeom>
            <a:rect b="b" l="l" r="r" t="t"/>
            <a:pathLst>
              <a:path extrusionOk="0" h="21073" w="8542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47"/>
          <p:cNvSpPr/>
          <p:nvPr/>
        </p:nvSpPr>
        <p:spPr>
          <a:xfrm>
            <a:off x="3291457" y="1861573"/>
            <a:ext cx="141561" cy="398563"/>
          </a:xfrm>
          <a:custGeom>
            <a:rect b="b" l="l" r="r" t="t"/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47"/>
          <p:cNvSpPr/>
          <p:nvPr/>
        </p:nvSpPr>
        <p:spPr>
          <a:xfrm>
            <a:off x="3810582" y="1905794"/>
            <a:ext cx="128989" cy="305452"/>
          </a:xfrm>
          <a:custGeom>
            <a:rect b="b" l="l" r="r" t="t"/>
            <a:pathLst>
              <a:path extrusionOk="0" h="15963" w="6741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47"/>
          <p:cNvSpPr/>
          <p:nvPr/>
        </p:nvSpPr>
        <p:spPr>
          <a:xfrm>
            <a:off x="4239869" y="1901603"/>
            <a:ext cx="300324" cy="318024"/>
          </a:xfrm>
          <a:custGeom>
            <a:rect b="b" l="l" r="r" t="t"/>
            <a:pathLst>
              <a:path extrusionOk="0" h="16620" w="15695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7"/>
          <p:cNvSpPr/>
          <p:nvPr/>
        </p:nvSpPr>
        <p:spPr>
          <a:xfrm>
            <a:off x="4741772" y="1909984"/>
            <a:ext cx="329199" cy="304055"/>
          </a:xfrm>
          <a:custGeom>
            <a:rect b="b" l="l" r="r" t="t"/>
            <a:pathLst>
              <a:path extrusionOk="0" h="15890" w="17204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7"/>
          <p:cNvSpPr/>
          <p:nvPr/>
        </p:nvSpPr>
        <p:spPr>
          <a:xfrm>
            <a:off x="5262294" y="1858301"/>
            <a:ext cx="302658" cy="363201"/>
          </a:xfrm>
          <a:custGeom>
            <a:rect b="b" l="l" r="r" t="t"/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7"/>
          <p:cNvSpPr/>
          <p:nvPr/>
        </p:nvSpPr>
        <p:spPr>
          <a:xfrm>
            <a:off x="735824" y="2387225"/>
            <a:ext cx="111289" cy="376232"/>
          </a:xfrm>
          <a:custGeom>
            <a:rect b="b" l="l" r="r" t="t"/>
            <a:pathLst>
              <a:path extrusionOk="0" h="19662" w="5816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47"/>
          <p:cNvSpPr/>
          <p:nvPr/>
        </p:nvSpPr>
        <p:spPr>
          <a:xfrm>
            <a:off x="1185108" y="2373257"/>
            <a:ext cx="240737" cy="403232"/>
          </a:xfrm>
          <a:custGeom>
            <a:rect b="b" l="l" r="r" t="t"/>
            <a:pathLst>
              <a:path extrusionOk="0" h="21073" w="12581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47"/>
          <p:cNvSpPr/>
          <p:nvPr/>
        </p:nvSpPr>
        <p:spPr>
          <a:xfrm>
            <a:off x="1664662" y="2373257"/>
            <a:ext cx="315230" cy="403232"/>
          </a:xfrm>
          <a:custGeom>
            <a:rect b="b" l="l" r="r" t="t"/>
            <a:pathLst>
              <a:path extrusionOk="0" h="21073" w="16474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47"/>
          <p:cNvSpPr/>
          <p:nvPr/>
        </p:nvSpPr>
        <p:spPr>
          <a:xfrm>
            <a:off x="2654979" y="2441702"/>
            <a:ext cx="380423" cy="212322"/>
          </a:xfrm>
          <a:custGeom>
            <a:rect b="b" l="l" r="r" t="t"/>
            <a:pathLst>
              <a:path extrusionOk="0" h="11096" w="19881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7"/>
          <p:cNvSpPr/>
          <p:nvPr/>
        </p:nvSpPr>
        <p:spPr>
          <a:xfrm>
            <a:off x="2147947" y="2397462"/>
            <a:ext cx="369248" cy="349233"/>
          </a:xfrm>
          <a:custGeom>
            <a:rect b="b" l="l" r="r" t="t"/>
            <a:pathLst>
              <a:path extrusionOk="0" h="18251" w="19297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47"/>
          <p:cNvSpPr/>
          <p:nvPr/>
        </p:nvSpPr>
        <p:spPr>
          <a:xfrm>
            <a:off x="3196472" y="2406322"/>
            <a:ext cx="326864" cy="329658"/>
          </a:xfrm>
          <a:custGeom>
            <a:rect b="b" l="l" r="r" t="t"/>
            <a:pathLst>
              <a:path extrusionOk="0" h="17228" w="17082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47"/>
          <p:cNvSpPr/>
          <p:nvPr/>
        </p:nvSpPr>
        <p:spPr>
          <a:xfrm>
            <a:off x="3709550" y="2409115"/>
            <a:ext cx="331055" cy="329658"/>
          </a:xfrm>
          <a:custGeom>
            <a:rect b="b" l="l" r="r" t="t"/>
            <a:pathLst>
              <a:path extrusionOk="0" h="17228" w="17301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47"/>
          <p:cNvSpPr/>
          <p:nvPr/>
        </p:nvSpPr>
        <p:spPr>
          <a:xfrm>
            <a:off x="4178408" y="2409115"/>
            <a:ext cx="431150" cy="348755"/>
          </a:xfrm>
          <a:custGeom>
            <a:rect b="b" l="l" r="r" t="t"/>
            <a:pathLst>
              <a:path extrusionOk="0" h="18226" w="22532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47"/>
          <p:cNvSpPr/>
          <p:nvPr/>
        </p:nvSpPr>
        <p:spPr>
          <a:xfrm>
            <a:off x="4773900" y="2395147"/>
            <a:ext cx="259356" cy="360848"/>
          </a:xfrm>
          <a:custGeom>
            <a:rect b="b" l="l" r="r" t="t"/>
            <a:pathLst>
              <a:path extrusionOk="0" h="18858" w="13554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47"/>
          <p:cNvSpPr/>
          <p:nvPr/>
        </p:nvSpPr>
        <p:spPr>
          <a:xfrm>
            <a:off x="5290709" y="2413306"/>
            <a:ext cx="253290" cy="346879"/>
          </a:xfrm>
          <a:custGeom>
            <a:rect b="b" l="l" r="r" t="t"/>
            <a:pathLst>
              <a:path extrusionOk="0" h="18128" w="13237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47"/>
          <p:cNvSpPr/>
          <p:nvPr/>
        </p:nvSpPr>
        <p:spPr>
          <a:xfrm>
            <a:off x="617093" y="2945942"/>
            <a:ext cx="365976" cy="289627"/>
          </a:xfrm>
          <a:custGeom>
            <a:rect b="b" l="l" r="r" t="t"/>
            <a:pathLst>
              <a:path extrusionOk="0" h="15136" w="19126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47"/>
          <p:cNvSpPr/>
          <p:nvPr/>
        </p:nvSpPr>
        <p:spPr>
          <a:xfrm>
            <a:off x="1127837" y="2967354"/>
            <a:ext cx="356676" cy="242134"/>
          </a:xfrm>
          <a:custGeom>
            <a:rect b="b" l="l" r="r" t="t"/>
            <a:pathLst>
              <a:path extrusionOk="0" h="12654" w="1864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7"/>
          <p:cNvSpPr/>
          <p:nvPr/>
        </p:nvSpPr>
        <p:spPr>
          <a:xfrm>
            <a:off x="1652569" y="2957117"/>
            <a:ext cx="338498" cy="264484"/>
          </a:xfrm>
          <a:custGeom>
            <a:rect b="b" l="l" r="r" t="t"/>
            <a:pathLst>
              <a:path extrusionOk="0" h="13822" w="1769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47"/>
          <p:cNvSpPr/>
          <p:nvPr/>
        </p:nvSpPr>
        <p:spPr>
          <a:xfrm>
            <a:off x="2164709" y="2950133"/>
            <a:ext cx="340852" cy="277056"/>
          </a:xfrm>
          <a:custGeom>
            <a:rect b="b" l="l" r="r" t="t"/>
            <a:pathLst>
              <a:path extrusionOk="0" h="14479" w="17813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47"/>
          <p:cNvSpPr/>
          <p:nvPr/>
        </p:nvSpPr>
        <p:spPr>
          <a:xfrm>
            <a:off x="2697362" y="2927783"/>
            <a:ext cx="307767" cy="310561"/>
          </a:xfrm>
          <a:custGeom>
            <a:rect b="b" l="l" r="r" t="t"/>
            <a:pathLst>
              <a:path extrusionOk="0" h="16230" w="16084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47"/>
          <p:cNvSpPr/>
          <p:nvPr/>
        </p:nvSpPr>
        <p:spPr>
          <a:xfrm>
            <a:off x="3183901" y="2966895"/>
            <a:ext cx="347817" cy="256103"/>
          </a:xfrm>
          <a:custGeom>
            <a:rect b="b" l="l" r="r" t="t"/>
            <a:pathLst>
              <a:path extrusionOk="0" h="13384" w="18177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47"/>
          <p:cNvSpPr/>
          <p:nvPr/>
        </p:nvSpPr>
        <p:spPr>
          <a:xfrm>
            <a:off x="3699313" y="2966895"/>
            <a:ext cx="347358" cy="256103"/>
          </a:xfrm>
          <a:custGeom>
            <a:rect b="b" l="l" r="r" t="t"/>
            <a:pathLst>
              <a:path extrusionOk="0" h="13384" w="18153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47"/>
          <p:cNvSpPr/>
          <p:nvPr/>
        </p:nvSpPr>
        <p:spPr>
          <a:xfrm>
            <a:off x="4223107" y="2941752"/>
            <a:ext cx="334767" cy="293340"/>
          </a:xfrm>
          <a:custGeom>
            <a:rect b="b" l="l" r="r" t="t"/>
            <a:pathLst>
              <a:path extrusionOk="0" h="15330" w="17495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47"/>
          <p:cNvSpPr/>
          <p:nvPr/>
        </p:nvSpPr>
        <p:spPr>
          <a:xfrm>
            <a:off x="4720342" y="2906372"/>
            <a:ext cx="367392" cy="370167"/>
          </a:xfrm>
          <a:custGeom>
            <a:rect b="b" l="l" r="r" t="t"/>
            <a:pathLst>
              <a:path extrusionOk="0" h="19345" w="1920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5261376" y="2927324"/>
            <a:ext cx="314752" cy="318942"/>
          </a:xfrm>
          <a:custGeom>
            <a:rect b="b" l="l" r="r" t="t"/>
            <a:pathLst>
              <a:path extrusionOk="0" h="16668" w="16449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611965" y="3428293"/>
            <a:ext cx="358532" cy="349214"/>
          </a:xfrm>
          <a:custGeom>
            <a:rect b="b" l="l" r="r" t="t"/>
            <a:pathLst>
              <a:path extrusionOk="0" h="18250" w="18737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7"/>
          <p:cNvSpPr/>
          <p:nvPr/>
        </p:nvSpPr>
        <p:spPr>
          <a:xfrm>
            <a:off x="1110616" y="3484625"/>
            <a:ext cx="382279" cy="233753"/>
          </a:xfrm>
          <a:custGeom>
            <a:rect b="b" l="l" r="r" t="t"/>
            <a:pathLst>
              <a:path extrusionOk="0" h="12216" w="19978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47"/>
          <p:cNvSpPr/>
          <p:nvPr/>
        </p:nvSpPr>
        <p:spPr>
          <a:xfrm>
            <a:off x="1714948" y="3404546"/>
            <a:ext cx="224454" cy="382738"/>
          </a:xfrm>
          <a:custGeom>
            <a:rect b="b" l="l" r="r" t="t"/>
            <a:pathLst>
              <a:path extrusionOk="0" h="20002" w="1173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47"/>
          <p:cNvSpPr/>
          <p:nvPr/>
        </p:nvSpPr>
        <p:spPr>
          <a:xfrm>
            <a:off x="2197315" y="3441323"/>
            <a:ext cx="281705" cy="353423"/>
          </a:xfrm>
          <a:custGeom>
            <a:rect b="b" l="l" r="r" t="t"/>
            <a:pathLst>
              <a:path extrusionOk="0" h="18470" w="14722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47"/>
          <p:cNvSpPr/>
          <p:nvPr/>
        </p:nvSpPr>
        <p:spPr>
          <a:xfrm>
            <a:off x="2690378" y="3468341"/>
            <a:ext cx="317086" cy="275640"/>
          </a:xfrm>
          <a:custGeom>
            <a:rect b="b" l="l" r="r" t="t"/>
            <a:pathLst>
              <a:path extrusionOk="0" h="14405" w="16571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7"/>
          <p:cNvSpPr/>
          <p:nvPr/>
        </p:nvSpPr>
        <p:spPr>
          <a:xfrm>
            <a:off x="3202978" y="3443658"/>
            <a:ext cx="318024" cy="318483"/>
          </a:xfrm>
          <a:custGeom>
            <a:rect b="b" l="l" r="r" t="t"/>
            <a:pathLst>
              <a:path extrusionOk="0" h="16644" w="1662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47"/>
          <p:cNvSpPr/>
          <p:nvPr/>
        </p:nvSpPr>
        <p:spPr>
          <a:xfrm>
            <a:off x="3716075" y="3439467"/>
            <a:ext cx="320339" cy="327802"/>
          </a:xfrm>
          <a:custGeom>
            <a:rect b="b" l="l" r="r" t="t"/>
            <a:pathLst>
              <a:path extrusionOk="0" h="17131" w="16741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7"/>
          <p:cNvSpPr/>
          <p:nvPr/>
        </p:nvSpPr>
        <p:spPr>
          <a:xfrm>
            <a:off x="4205867" y="3442720"/>
            <a:ext cx="369707" cy="312436"/>
          </a:xfrm>
          <a:custGeom>
            <a:rect b="b" l="l" r="r" t="t"/>
            <a:pathLst>
              <a:path extrusionOk="0" h="16328" w="19321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47"/>
          <p:cNvSpPr/>
          <p:nvPr/>
        </p:nvSpPr>
        <p:spPr>
          <a:xfrm>
            <a:off x="4736185" y="3436214"/>
            <a:ext cx="336642" cy="332451"/>
          </a:xfrm>
          <a:custGeom>
            <a:rect b="b" l="l" r="r" t="t"/>
            <a:pathLst>
              <a:path extrusionOk="0" h="17374" w="17593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47"/>
          <p:cNvSpPr/>
          <p:nvPr/>
        </p:nvSpPr>
        <p:spPr>
          <a:xfrm>
            <a:off x="5259041" y="3420371"/>
            <a:ext cx="322674" cy="360867"/>
          </a:xfrm>
          <a:custGeom>
            <a:rect b="b" l="l" r="r" t="t"/>
            <a:pathLst>
              <a:path extrusionOk="0" h="18859" w="16863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47"/>
          <p:cNvSpPr/>
          <p:nvPr/>
        </p:nvSpPr>
        <p:spPr>
          <a:xfrm>
            <a:off x="587301" y="4001916"/>
            <a:ext cx="415325" cy="234212"/>
          </a:xfrm>
          <a:custGeom>
            <a:rect b="b" l="l" r="r" t="t"/>
            <a:pathLst>
              <a:path extrusionOk="0" h="12240" w="21705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47"/>
          <p:cNvSpPr/>
          <p:nvPr/>
        </p:nvSpPr>
        <p:spPr>
          <a:xfrm>
            <a:off x="1136697" y="3939976"/>
            <a:ext cx="334786" cy="352486"/>
          </a:xfrm>
          <a:custGeom>
            <a:rect b="b" l="l" r="r" t="t"/>
            <a:pathLst>
              <a:path extrusionOk="0" h="18421" w="17496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47"/>
          <p:cNvSpPr/>
          <p:nvPr/>
        </p:nvSpPr>
        <p:spPr>
          <a:xfrm>
            <a:off x="1638141" y="3919961"/>
            <a:ext cx="368291" cy="379945"/>
          </a:xfrm>
          <a:custGeom>
            <a:rect b="b" l="l" r="r" t="t"/>
            <a:pathLst>
              <a:path extrusionOk="0" h="19856" w="19247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7"/>
          <p:cNvSpPr/>
          <p:nvPr/>
        </p:nvSpPr>
        <p:spPr>
          <a:xfrm>
            <a:off x="2171234" y="3952088"/>
            <a:ext cx="325008" cy="329199"/>
          </a:xfrm>
          <a:custGeom>
            <a:rect b="b" l="l" r="r" t="t"/>
            <a:pathLst>
              <a:path extrusionOk="0" h="17204" w="16985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47"/>
          <p:cNvSpPr/>
          <p:nvPr/>
        </p:nvSpPr>
        <p:spPr>
          <a:xfrm>
            <a:off x="2653123" y="3953026"/>
            <a:ext cx="390660" cy="325926"/>
          </a:xfrm>
          <a:custGeom>
            <a:rect b="b" l="l" r="r" t="t"/>
            <a:pathLst>
              <a:path extrusionOk="0" h="17033" w="20416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7"/>
          <p:cNvSpPr/>
          <p:nvPr/>
        </p:nvSpPr>
        <p:spPr>
          <a:xfrm>
            <a:off x="3211359" y="3925089"/>
            <a:ext cx="301261" cy="364579"/>
          </a:xfrm>
          <a:custGeom>
            <a:rect b="b" l="l" r="r" t="t"/>
            <a:pathLst>
              <a:path extrusionOk="0" h="19053" w="15744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47"/>
          <p:cNvSpPr/>
          <p:nvPr/>
        </p:nvSpPr>
        <p:spPr>
          <a:xfrm>
            <a:off x="3662058" y="3920899"/>
            <a:ext cx="432566" cy="392516"/>
          </a:xfrm>
          <a:custGeom>
            <a:rect b="b" l="l" r="r" t="t"/>
            <a:pathLst>
              <a:path extrusionOk="0" h="20513" w="22606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7"/>
          <p:cNvSpPr/>
          <p:nvPr/>
        </p:nvSpPr>
        <p:spPr>
          <a:xfrm>
            <a:off x="4182120" y="3914833"/>
            <a:ext cx="424644" cy="406485"/>
          </a:xfrm>
          <a:custGeom>
            <a:rect b="b" l="l" r="r" t="t"/>
            <a:pathLst>
              <a:path extrusionOk="0" h="21243" w="22192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47"/>
          <p:cNvSpPr/>
          <p:nvPr/>
        </p:nvSpPr>
        <p:spPr>
          <a:xfrm>
            <a:off x="4716151" y="4012153"/>
            <a:ext cx="377629" cy="218847"/>
          </a:xfrm>
          <a:custGeom>
            <a:rect b="b" l="l" r="r" t="t"/>
            <a:pathLst>
              <a:path extrusionOk="0" h="11437" w="19735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47"/>
          <p:cNvSpPr/>
          <p:nvPr/>
        </p:nvSpPr>
        <p:spPr>
          <a:xfrm>
            <a:off x="5281391" y="3972103"/>
            <a:ext cx="281705" cy="309183"/>
          </a:xfrm>
          <a:custGeom>
            <a:rect b="b" l="l" r="r" t="t"/>
            <a:pathLst>
              <a:path extrusionOk="0" h="16158" w="14722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7"/>
          <p:cNvSpPr/>
          <p:nvPr/>
        </p:nvSpPr>
        <p:spPr>
          <a:xfrm>
            <a:off x="6350992" y="1877604"/>
            <a:ext cx="458409" cy="451502"/>
          </a:xfrm>
          <a:custGeom>
            <a:rect b="b" l="l" r="r" t="t"/>
            <a:pathLst>
              <a:path extrusionOk="0" h="20659" w="20975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7"/>
          <p:cNvSpPr/>
          <p:nvPr/>
        </p:nvSpPr>
        <p:spPr>
          <a:xfrm>
            <a:off x="7244612" y="1877594"/>
            <a:ext cx="1104911" cy="1088368"/>
          </a:xfrm>
          <a:custGeom>
            <a:rect b="b" l="l" r="r" t="t"/>
            <a:pathLst>
              <a:path extrusionOk="0" h="20659" w="20975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7"/>
          <p:cNvSpPr/>
          <p:nvPr/>
        </p:nvSpPr>
        <p:spPr>
          <a:xfrm>
            <a:off x="6535708" y="2088458"/>
            <a:ext cx="436619" cy="266981"/>
          </a:xfrm>
          <a:custGeom>
            <a:rect b="b" l="l" r="r" t="t"/>
            <a:pathLst>
              <a:path extrusionOk="0" h="12216" w="19978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7"/>
          <p:cNvSpPr/>
          <p:nvPr/>
        </p:nvSpPr>
        <p:spPr>
          <a:xfrm>
            <a:off x="7689847" y="2385855"/>
            <a:ext cx="1052391" cy="643569"/>
          </a:xfrm>
          <a:custGeom>
            <a:rect b="b" l="l" r="r" t="t"/>
            <a:pathLst>
              <a:path extrusionOk="0" h="12216" w="19978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7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4" name="Google Shape;684;p47"/>
          <p:cNvSpPr txBox="1"/>
          <p:nvPr>
            <p:ph idx="4294967295" type="body"/>
          </p:nvPr>
        </p:nvSpPr>
        <p:spPr>
          <a:xfrm>
            <a:off x="6248575" y="3276538"/>
            <a:ext cx="2438100" cy="56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Find more icons at </a:t>
            </a:r>
            <a:r>
              <a:rPr lang="en" sz="900" u="sng">
                <a:hlinkClick r:id="rId3"/>
              </a:rPr>
              <a:t>slidescarnival.com/extra-free-resources-icons-and-maps</a:t>
            </a:r>
            <a:endParaRPr sz="9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900"/>
          </a:p>
        </p:txBody>
      </p:sp>
      <p:sp>
        <p:nvSpPr>
          <p:cNvPr id="685" name="Google Shape;685;p47"/>
          <p:cNvSpPr txBox="1"/>
          <p:nvPr>
            <p:ph idx="4294967295" type="body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indent="-148590" lvl="0" marL="182880" rtl="0" algn="l">
              <a:spcBef>
                <a:spcPts val="0"/>
              </a:spcBef>
              <a:spcAft>
                <a:spcPts val="0"/>
              </a:spcAft>
              <a:buSzPts val="900"/>
              <a:buChar char="⬩"/>
            </a:pPr>
            <a:r>
              <a:rPr lang="en" sz="900"/>
              <a:t>Resize them without losing quality.</a:t>
            </a:r>
            <a:endParaRPr sz="900"/>
          </a:p>
          <a:p>
            <a:pPr indent="-148590" lvl="0" marL="182880" rtl="0" algn="l">
              <a:spcBef>
                <a:spcPts val="0"/>
              </a:spcBef>
              <a:spcAft>
                <a:spcPts val="0"/>
              </a:spcAft>
              <a:buSzPts val="900"/>
              <a:buChar char="⬩"/>
            </a:pPr>
            <a:r>
              <a:rPr lang="en" sz="900"/>
              <a:t>Change fill color and opacity.</a:t>
            </a:r>
            <a:endParaRPr sz="900"/>
          </a:p>
          <a:p>
            <a:pPr indent="-148590" lvl="0" marL="182880" rtl="0" algn="l">
              <a:spcBef>
                <a:spcPts val="0"/>
              </a:spcBef>
              <a:spcAft>
                <a:spcPts val="0"/>
              </a:spcAft>
              <a:buSzPts val="900"/>
              <a:buChar char="⬩"/>
            </a:pPr>
            <a:r>
              <a:rPr lang="en" sz="900"/>
              <a:t>Change line color, width and style.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0" name="Google Shape;690;p48"/>
          <p:cNvGrpSpPr/>
          <p:nvPr/>
        </p:nvGrpSpPr>
        <p:grpSpPr>
          <a:xfrm>
            <a:off x="3058888" y="1245327"/>
            <a:ext cx="445718" cy="445753"/>
            <a:chOff x="3706812" y="-2238849"/>
            <a:chExt cx="4792662" cy="4787899"/>
          </a:xfrm>
        </p:grpSpPr>
        <p:sp>
          <p:nvSpPr>
            <p:cNvPr id="691" name="Google Shape;691;p48"/>
            <p:cNvSpPr/>
            <p:nvPr/>
          </p:nvSpPr>
          <p:spPr>
            <a:xfrm>
              <a:off x="5913437" y="780576"/>
              <a:ext cx="2273299" cy="1746250"/>
            </a:xfrm>
            <a:custGeom>
              <a:rect b="b" l="l" r="r" t="t"/>
              <a:pathLst>
                <a:path extrusionOk="0" h="397" w="517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48"/>
            <p:cNvSpPr/>
            <p:nvPr/>
          </p:nvSpPr>
          <p:spPr>
            <a:xfrm>
              <a:off x="4137025" y="867888"/>
              <a:ext cx="2019301" cy="1681162"/>
            </a:xfrm>
            <a:custGeom>
              <a:rect b="b" l="l" r="r" t="t"/>
              <a:pathLst>
                <a:path extrusionOk="0" h="382" w="459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48"/>
            <p:cNvSpPr/>
            <p:nvPr/>
          </p:nvSpPr>
          <p:spPr>
            <a:xfrm>
              <a:off x="4014787" y="-2216624"/>
              <a:ext cx="2276475" cy="1747837"/>
            </a:xfrm>
            <a:custGeom>
              <a:rect b="b" l="l" r="r" t="t"/>
              <a:pathLst>
                <a:path extrusionOk="0" h="397" w="518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48"/>
            <p:cNvSpPr/>
            <p:nvPr/>
          </p:nvSpPr>
          <p:spPr>
            <a:xfrm>
              <a:off x="3706812" y="-918049"/>
              <a:ext cx="1323975" cy="2309812"/>
            </a:xfrm>
            <a:custGeom>
              <a:rect b="b" l="l" r="r" t="t"/>
              <a:pathLst>
                <a:path extrusionOk="0" h="525" w="301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48"/>
            <p:cNvSpPr/>
            <p:nvPr/>
          </p:nvSpPr>
          <p:spPr>
            <a:xfrm>
              <a:off x="7170737" y="-1081562"/>
              <a:ext cx="1328737" cy="2314575"/>
            </a:xfrm>
            <a:custGeom>
              <a:rect b="b" l="l" r="r" t="t"/>
              <a:pathLst>
                <a:path extrusionOk="0" h="526" w="302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48"/>
            <p:cNvSpPr/>
            <p:nvPr/>
          </p:nvSpPr>
          <p:spPr>
            <a:xfrm>
              <a:off x="6045200" y="-2238849"/>
              <a:ext cx="2019301" cy="1685925"/>
            </a:xfrm>
            <a:custGeom>
              <a:rect b="b" l="l" r="r" t="t"/>
              <a:pathLst>
                <a:path extrusionOk="0" h="383" w="459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7" name="Google Shape;697;p48"/>
          <p:cNvGrpSpPr/>
          <p:nvPr/>
        </p:nvGrpSpPr>
        <p:grpSpPr>
          <a:xfrm>
            <a:off x="1779393" y="1245357"/>
            <a:ext cx="443331" cy="445437"/>
            <a:chOff x="1400175" y="-1842530"/>
            <a:chExt cx="4473575" cy="4476750"/>
          </a:xfrm>
        </p:grpSpPr>
        <p:sp>
          <p:nvSpPr>
            <p:cNvPr id="698" name="Google Shape;698;p48"/>
            <p:cNvSpPr/>
            <p:nvPr/>
          </p:nvSpPr>
          <p:spPr>
            <a:xfrm>
              <a:off x="1400175" y="71995"/>
              <a:ext cx="2132011" cy="2562226"/>
            </a:xfrm>
            <a:custGeom>
              <a:rect b="b" l="l" r="r" t="t"/>
              <a:pathLst>
                <a:path extrusionOk="0" h="574" w="478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48"/>
            <p:cNvSpPr/>
            <p:nvPr/>
          </p:nvSpPr>
          <p:spPr>
            <a:xfrm>
              <a:off x="3314700" y="500621"/>
              <a:ext cx="2559050" cy="2133600"/>
            </a:xfrm>
            <a:custGeom>
              <a:rect b="b" l="l" r="r" t="t"/>
              <a:pathLst>
                <a:path extrusionOk="0" h="478" w="574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48"/>
            <p:cNvSpPr/>
            <p:nvPr/>
          </p:nvSpPr>
          <p:spPr>
            <a:xfrm>
              <a:off x="3741737" y="-1839355"/>
              <a:ext cx="2132011" cy="2559050"/>
            </a:xfrm>
            <a:custGeom>
              <a:rect b="b" l="l" r="r" t="t"/>
              <a:pathLst>
                <a:path extrusionOk="0" h="573" w="478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48"/>
            <p:cNvSpPr/>
            <p:nvPr/>
          </p:nvSpPr>
          <p:spPr>
            <a:xfrm>
              <a:off x="1400175" y="-1842530"/>
              <a:ext cx="2560637" cy="2133600"/>
            </a:xfrm>
            <a:custGeom>
              <a:rect b="b" l="l" r="r" t="t"/>
              <a:pathLst>
                <a:path extrusionOk="0" h="478" w="574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2" name="Google Shape;702;p48"/>
          <p:cNvGrpSpPr/>
          <p:nvPr/>
        </p:nvGrpSpPr>
        <p:grpSpPr>
          <a:xfrm>
            <a:off x="1138046" y="1245371"/>
            <a:ext cx="446045" cy="445465"/>
            <a:chOff x="1649412" y="-2505332"/>
            <a:chExt cx="5011737" cy="5016500"/>
          </a:xfrm>
        </p:grpSpPr>
        <p:sp>
          <p:nvSpPr>
            <p:cNvPr id="703" name="Google Shape;703;p48"/>
            <p:cNvSpPr/>
            <p:nvPr/>
          </p:nvSpPr>
          <p:spPr>
            <a:xfrm>
              <a:off x="2008187" y="593468"/>
              <a:ext cx="4252913" cy="1917700"/>
            </a:xfrm>
            <a:custGeom>
              <a:rect b="b" l="l" r="r" t="t"/>
              <a:pathLst>
                <a:path extrusionOk="0" h="450" w="999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48"/>
            <p:cNvSpPr/>
            <p:nvPr/>
          </p:nvSpPr>
          <p:spPr>
            <a:xfrm>
              <a:off x="4271962" y="-2500570"/>
              <a:ext cx="2389187" cy="3724276"/>
            </a:xfrm>
            <a:custGeom>
              <a:rect b="b" l="l" r="r" t="t"/>
              <a:pathLst>
                <a:path extrusionOk="0" h="874" w="561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48"/>
            <p:cNvSpPr/>
            <p:nvPr/>
          </p:nvSpPr>
          <p:spPr>
            <a:xfrm>
              <a:off x="1649412" y="-2505332"/>
              <a:ext cx="2870200" cy="3652836"/>
            </a:xfrm>
            <a:custGeom>
              <a:rect b="b" l="l" r="r" t="t"/>
              <a:pathLst>
                <a:path extrusionOk="0" h="857" w="674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6" name="Google Shape;706;p48"/>
          <p:cNvGrpSpPr/>
          <p:nvPr/>
        </p:nvGrpSpPr>
        <p:grpSpPr>
          <a:xfrm>
            <a:off x="2418397" y="1245624"/>
            <a:ext cx="444870" cy="445286"/>
            <a:chOff x="1301750" y="-2570659"/>
            <a:chExt cx="5095875" cy="5100637"/>
          </a:xfrm>
        </p:grpSpPr>
        <p:sp>
          <p:nvSpPr>
            <p:cNvPr id="707" name="Google Shape;707;p48"/>
            <p:cNvSpPr/>
            <p:nvPr/>
          </p:nvSpPr>
          <p:spPr>
            <a:xfrm>
              <a:off x="1301750" y="-945059"/>
              <a:ext cx="1801812" cy="2917825"/>
            </a:xfrm>
            <a:custGeom>
              <a:rect b="b" l="l" r="r" t="t"/>
              <a:pathLst>
                <a:path extrusionOk="0" h="655" w="405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48"/>
            <p:cNvSpPr/>
            <p:nvPr/>
          </p:nvSpPr>
          <p:spPr>
            <a:xfrm>
              <a:off x="2387600" y="912316"/>
              <a:ext cx="2865436" cy="1617662"/>
            </a:xfrm>
            <a:custGeom>
              <a:rect b="b" l="l" r="r" t="t"/>
              <a:pathLst>
                <a:path extrusionOk="0" h="363" w="644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48"/>
            <p:cNvSpPr/>
            <p:nvPr/>
          </p:nvSpPr>
          <p:spPr>
            <a:xfrm>
              <a:off x="4546600" y="-700584"/>
              <a:ext cx="1851025" cy="2717800"/>
            </a:xfrm>
            <a:custGeom>
              <a:rect b="b" l="l" r="r" t="t"/>
              <a:pathLst>
                <a:path extrusionOk="0" h="610" w="416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48"/>
            <p:cNvSpPr/>
            <p:nvPr/>
          </p:nvSpPr>
          <p:spPr>
            <a:xfrm>
              <a:off x="3962400" y="-2565897"/>
              <a:ext cx="2297112" cy="2333625"/>
            </a:xfrm>
            <a:custGeom>
              <a:rect b="b" l="l" r="r" t="t"/>
              <a:pathLst>
                <a:path extrusionOk="0" h="524" w="516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48"/>
            <p:cNvSpPr/>
            <p:nvPr/>
          </p:nvSpPr>
          <p:spPr>
            <a:xfrm>
              <a:off x="1466850" y="-2570659"/>
              <a:ext cx="2759074" cy="2097087"/>
            </a:xfrm>
            <a:custGeom>
              <a:rect b="b" l="l" r="r" t="t"/>
              <a:pathLst>
                <a:path extrusionOk="0" h="471" w="62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2" name="Google Shape;712;p48"/>
          <p:cNvGrpSpPr/>
          <p:nvPr/>
        </p:nvGrpSpPr>
        <p:grpSpPr>
          <a:xfrm>
            <a:off x="4341570" y="1245533"/>
            <a:ext cx="445621" cy="445591"/>
            <a:chOff x="5732756" y="2189868"/>
            <a:chExt cx="719905" cy="719856"/>
          </a:xfrm>
        </p:grpSpPr>
        <p:sp>
          <p:nvSpPr>
            <p:cNvPr id="713" name="Google Shape;713;p48"/>
            <p:cNvSpPr/>
            <p:nvPr/>
          </p:nvSpPr>
          <p:spPr>
            <a:xfrm>
              <a:off x="5732756" y="2189868"/>
              <a:ext cx="400276" cy="538927"/>
            </a:xfrm>
            <a:custGeom>
              <a:rect b="b" l="l" r="r" t="t"/>
              <a:pathLst>
                <a:path extrusionOk="0" h="902" w="67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48"/>
            <p:cNvSpPr/>
            <p:nvPr/>
          </p:nvSpPr>
          <p:spPr>
            <a:xfrm>
              <a:off x="6094186" y="2189868"/>
              <a:ext cx="358476" cy="531209"/>
            </a:xfrm>
            <a:custGeom>
              <a:rect b="b" l="l" r="r" t="t"/>
              <a:pathLst>
                <a:path extrusionOk="0" h="889" w="60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48"/>
            <p:cNvSpPr/>
            <p:nvPr/>
          </p:nvSpPr>
          <p:spPr>
            <a:xfrm>
              <a:off x="5787732" y="2632543"/>
              <a:ext cx="616090" cy="277182"/>
            </a:xfrm>
            <a:custGeom>
              <a:rect b="b" l="l" r="r" t="t"/>
              <a:pathLst>
                <a:path extrusionOk="0" h="464" w="1031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6" name="Google Shape;716;p48"/>
          <p:cNvGrpSpPr/>
          <p:nvPr/>
        </p:nvGrpSpPr>
        <p:grpSpPr>
          <a:xfrm>
            <a:off x="4982887" y="1245527"/>
            <a:ext cx="445627" cy="445604"/>
            <a:chOff x="6768809" y="2189858"/>
            <a:chExt cx="719915" cy="719877"/>
          </a:xfrm>
        </p:grpSpPr>
        <p:sp>
          <p:nvSpPr>
            <p:cNvPr id="717" name="Google Shape;717;p48"/>
            <p:cNvSpPr/>
            <p:nvPr/>
          </p:nvSpPr>
          <p:spPr>
            <a:xfrm>
              <a:off x="6768809" y="2190547"/>
              <a:ext cx="400157" cy="358101"/>
            </a:xfrm>
            <a:custGeom>
              <a:rect b="b" l="l" r="r" t="t"/>
              <a:pathLst>
                <a:path extrusionOk="0" h="571" w="638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48"/>
            <p:cNvSpPr/>
            <p:nvPr/>
          </p:nvSpPr>
          <p:spPr>
            <a:xfrm>
              <a:off x="6768809" y="2509625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48"/>
            <p:cNvSpPr/>
            <p:nvPr/>
          </p:nvSpPr>
          <p:spPr>
            <a:xfrm>
              <a:off x="7129915" y="2189858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48"/>
            <p:cNvSpPr/>
            <p:nvPr/>
          </p:nvSpPr>
          <p:spPr>
            <a:xfrm>
              <a:off x="7088567" y="2551174"/>
              <a:ext cx="400157" cy="358561"/>
            </a:xfrm>
            <a:custGeom>
              <a:rect b="b" l="l" r="r" t="t"/>
              <a:pathLst>
                <a:path extrusionOk="0" h="572" w="638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1" name="Google Shape;721;p48"/>
          <p:cNvGrpSpPr/>
          <p:nvPr/>
        </p:nvGrpSpPr>
        <p:grpSpPr>
          <a:xfrm>
            <a:off x="5624209" y="1245556"/>
            <a:ext cx="445753" cy="445545"/>
            <a:chOff x="7804870" y="2189906"/>
            <a:chExt cx="720118" cy="719782"/>
          </a:xfrm>
        </p:grpSpPr>
        <p:sp>
          <p:nvSpPr>
            <p:cNvPr id="722" name="Google Shape;722;p48"/>
            <p:cNvSpPr/>
            <p:nvPr/>
          </p:nvSpPr>
          <p:spPr>
            <a:xfrm>
              <a:off x="7804870" y="2430434"/>
              <a:ext cx="256443" cy="407568"/>
            </a:xfrm>
            <a:custGeom>
              <a:rect b="b" l="l" r="r" t="t"/>
              <a:pathLst>
                <a:path extrusionOk="0" h="598" w="376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48"/>
            <p:cNvSpPr/>
            <p:nvPr/>
          </p:nvSpPr>
          <p:spPr>
            <a:xfrm>
              <a:off x="7823833" y="2189906"/>
              <a:ext cx="377215" cy="304549"/>
            </a:xfrm>
            <a:custGeom>
              <a:rect b="b" l="l" r="r" t="t"/>
              <a:pathLst>
                <a:path extrusionOk="0" h="447" w="553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48"/>
            <p:cNvSpPr/>
            <p:nvPr/>
          </p:nvSpPr>
          <p:spPr>
            <a:xfrm>
              <a:off x="8277575" y="2440578"/>
              <a:ext cx="247414" cy="390661"/>
            </a:xfrm>
            <a:custGeom>
              <a:rect b="b" l="l" r="r" t="t"/>
              <a:pathLst>
                <a:path extrusionOk="0" h="573" w="363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48"/>
            <p:cNvSpPr/>
            <p:nvPr/>
          </p:nvSpPr>
          <p:spPr>
            <a:xfrm>
              <a:off x="8166284" y="2189906"/>
              <a:ext cx="336357" cy="315595"/>
            </a:xfrm>
            <a:custGeom>
              <a:rect b="b" l="l" r="r" t="t"/>
              <a:pathLst>
                <a:path extrusionOk="0" h="463" w="493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48"/>
            <p:cNvSpPr/>
            <p:nvPr/>
          </p:nvSpPr>
          <p:spPr>
            <a:xfrm>
              <a:off x="7965147" y="2690800"/>
              <a:ext cx="408594" cy="218887"/>
            </a:xfrm>
            <a:custGeom>
              <a:rect b="b" l="l" r="r" t="t"/>
              <a:pathLst>
                <a:path extrusionOk="0" h="321" w="599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7" name="Google Shape;727;p48"/>
          <p:cNvGrpSpPr/>
          <p:nvPr/>
        </p:nvGrpSpPr>
        <p:grpSpPr>
          <a:xfrm>
            <a:off x="6265657" y="1245325"/>
            <a:ext cx="446293" cy="446006"/>
            <a:chOff x="8841135" y="2189533"/>
            <a:chExt cx="720990" cy="720527"/>
          </a:xfrm>
        </p:grpSpPr>
        <p:sp>
          <p:nvSpPr>
            <p:cNvPr id="728" name="Google Shape;728;p48"/>
            <p:cNvSpPr/>
            <p:nvPr/>
          </p:nvSpPr>
          <p:spPr>
            <a:xfrm>
              <a:off x="8841135" y="2382337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48"/>
            <p:cNvSpPr/>
            <p:nvPr/>
          </p:nvSpPr>
          <p:spPr>
            <a:xfrm>
              <a:off x="8899694" y="2645967"/>
              <a:ext cx="304599" cy="264093"/>
            </a:xfrm>
            <a:custGeom>
              <a:rect b="b" l="l" r="r" t="t"/>
              <a:pathLst>
                <a:path extrusionOk="0" h="391" w="451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48"/>
            <p:cNvSpPr/>
            <p:nvPr/>
          </p:nvSpPr>
          <p:spPr>
            <a:xfrm>
              <a:off x="8889742" y="2189533"/>
              <a:ext cx="344871" cy="273814"/>
            </a:xfrm>
            <a:custGeom>
              <a:rect b="b" l="l" r="r" t="t"/>
              <a:pathLst>
                <a:path extrusionOk="0" h="405" w="511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48"/>
            <p:cNvSpPr/>
            <p:nvPr/>
          </p:nvSpPr>
          <p:spPr>
            <a:xfrm>
              <a:off x="9198969" y="2189533"/>
              <a:ext cx="304599" cy="264325"/>
            </a:xfrm>
            <a:custGeom>
              <a:rect b="b" l="l" r="r" t="t"/>
              <a:pathLst>
                <a:path extrusionOk="0" h="391" w="451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48"/>
            <p:cNvSpPr/>
            <p:nvPr/>
          </p:nvSpPr>
          <p:spPr>
            <a:xfrm>
              <a:off x="9351499" y="2368681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48"/>
            <p:cNvSpPr/>
            <p:nvPr/>
          </p:nvSpPr>
          <p:spPr>
            <a:xfrm>
              <a:off x="9168648" y="2636478"/>
              <a:ext cx="344871" cy="273120"/>
            </a:xfrm>
            <a:custGeom>
              <a:rect b="b" l="l" r="r" t="t"/>
              <a:pathLst>
                <a:path extrusionOk="0" h="404" w="511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4" name="Google Shape;734;p48"/>
          <p:cNvGrpSpPr/>
          <p:nvPr/>
        </p:nvGrpSpPr>
        <p:grpSpPr>
          <a:xfrm>
            <a:off x="3699655" y="1245257"/>
            <a:ext cx="445260" cy="445260"/>
            <a:chOff x="4103687" y="-1288876"/>
            <a:chExt cx="3986212" cy="3986211"/>
          </a:xfrm>
        </p:grpSpPr>
        <p:sp>
          <p:nvSpPr>
            <p:cNvPr id="735" name="Google Shape;735;p48"/>
            <p:cNvSpPr/>
            <p:nvPr/>
          </p:nvSpPr>
          <p:spPr>
            <a:xfrm>
              <a:off x="4103687" y="-1288876"/>
              <a:ext cx="2254250" cy="3986211"/>
            </a:xfrm>
            <a:custGeom>
              <a:rect b="b" l="l" r="r" t="t"/>
              <a:pathLst>
                <a:path extrusionOk="0" h="887" w="502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48"/>
            <p:cNvSpPr/>
            <p:nvPr/>
          </p:nvSpPr>
          <p:spPr>
            <a:xfrm>
              <a:off x="5837237" y="-1288876"/>
              <a:ext cx="2252662" cy="3986211"/>
            </a:xfrm>
            <a:custGeom>
              <a:rect b="b" l="l" r="r" t="t"/>
              <a:pathLst>
                <a:path extrusionOk="0" h="887" w="502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7" name="Google Shape;737;p48"/>
          <p:cNvGrpSpPr/>
          <p:nvPr/>
        </p:nvGrpSpPr>
        <p:grpSpPr>
          <a:xfrm>
            <a:off x="6907645" y="1245561"/>
            <a:ext cx="445803" cy="445535"/>
            <a:chOff x="9878272" y="2189913"/>
            <a:chExt cx="720199" cy="719767"/>
          </a:xfrm>
        </p:grpSpPr>
        <p:sp>
          <p:nvSpPr>
            <p:cNvPr id="738" name="Google Shape;738;p48"/>
            <p:cNvSpPr/>
            <p:nvPr/>
          </p:nvSpPr>
          <p:spPr>
            <a:xfrm>
              <a:off x="10056560" y="2471125"/>
              <a:ext cx="541911" cy="438554"/>
            </a:xfrm>
            <a:custGeom>
              <a:rect b="b" l="l" r="r" t="t"/>
              <a:pathLst>
                <a:path extrusionOk="0" h="697" w="861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48"/>
            <p:cNvSpPr/>
            <p:nvPr/>
          </p:nvSpPr>
          <p:spPr>
            <a:xfrm>
              <a:off x="9878272" y="2298859"/>
              <a:ext cx="459066" cy="594405"/>
            </a:xfrm>
            <a:custGeom>
              <a:rect b="b" l="l" r="r" t="t"/>
              <a:pathLst>
                <a:path extrusionOk="0" h="945" w="729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48"/>
            <p:cNvSpPr/>
            <p:nvPr/>
          </p:nvSpPr>
          <p:spPr>
            <a:xfrm>
              <a:off x="9994853" y="2189913"/>
              <a:ext cx="583546" cy="500170"/>
            </a:xfrm>
            <a:custGeom>
              <a:rect b="b" l="l" r="r" t="t"/>
              <a:pathLst>
                <a:path extrusionOk="0" h="795" w="927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1" name="Google Shape;741;p48"/>
          <p:cNvGrpSpPr/>
          <p:nvPr/>
        </p:nvGrpSpPr>
        <p:grpSpPr>
          <a:xfrm>
            <a:off x="7549143" y="1245478"/>
            <a:ext cx="445700" cy="445701"/>
            <a:chOff x="10914618" y="2189780"/>
            <a:chExt cx="720033" cy="720033"/>
          </a:xfrm>
        </p:grpSpPr>
        <p:sp>
          <p:nvSpPr>
            <p:cNvPr id="742" name="Google Shape;742;p48"/>
            <p:cNvSpPr/>
            <p:nvPr/>
          </p:nvSpPr>
          <p:spPr>
            <a:xfrm>
              <a:off x="11401733" y="2463175"/>
              <a:ext cx="229448" cy="412406"/>
            </a:xfrm>
            <a:custGeom>
              <a:rect b="b" l="l" r="r" t="t"/>
              <a:pathLst>
                <a:path extrusionOk="0" h="602" w="335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48"/>
            <p:cNvSpPr/>
            <p:nvPr/>
          </p:nvSpPr>
          <p:spPr>
            <a:xfrm>
              <a:off x="10914618" y="2520075"/>
              <a:ext cx="370771" cy="315723"/>
            </a:xfrm>
            <a:custGeom>
              <a:rect b="b" l="l" r="r" t="t"/>
              <a:pathLst>
                <a:path extrusionOk="0" h="461" w="542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48"/>
            <p:cNvSpPr/>
            <p:nvPr/>
          </p:nvSpPr>
          <p:spPr>
            <a:xfrm>
              <a:off x="11136202" y="2189780"/>
              <a:ext cx="343016" cy="292593"/>
            </a:xfrm>
            <a:custGeom>
              <a:rect b="b" l="l" r="r" t="t"/>
              <a:pathLst>
                <a:path extrusionOk="0" h="427" w="501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48"/>
            <p:cNvSpPr/>
            <p:nvPr/>
          </p:nvSpPr>
          <p:spPr>
            <a:xfrm>
              <a:off x="10917856" y="2224012"/>
              <a:ext cx="230142" cy="411712"/>
            </a:xfrm>
            <a:custGeom>
              <a:rect b="b" l="l" r="r" t="t"/>
              <a:pathLst>
                <a:path extrusionOk="0" h="601" w="336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48"/>
            <p:cNvSpPr/>
            <p:nvPr/>
          </p:nvSpPr>
          <p:spPr>
            <a:xfrm>
              <a:off x="11069819" y="2616526"/>
              <a:ext cx="343016" cy="293287"/>
            </a:xfrm>
            <a:custGeom>
              <a:rect b="b" l="l" r="r" t="t"/>
              <a:pathLst>
                <a:path extrusionOk="0" h="428" w="501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48"/>
            <p:cNvSpPr/>
            <p:nvPr/>
          </p:nvSpPr>
          <p:spPr>
            <a:xfrm>
              <a:off x="11263647" y="2263796"/>
              <a:ext cx="371003" cy="315723"/>
            </a:xfrm>
            <a:custGeom>
              <a:rect b="b" l="l" r="r" t="t"/>
              <a:pathLst>
                <a:path extrusionOk="0" h="461" w="542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8" name="Google Shape;748;p48"/>
          <p:cNvGrpSpPr/>
          <p:nvPr/>
        </p:nvGrpSpPr>
        <p:grpSpPr>
          <a:xfrm>
            <a:off x="1772664" y="538257"/>
            <a:ext cx="361521" cy="445816"/>
            <a:chOff x="1582665" y="518665"/>
            <a:chExt cx="584040" cy="720220"/>
          </a:xfrm>
        </p:grpSpPr>
        <p:sp>
          <p:nvSpPr>
            <p:cNvPr id="749" name="Google Shape;749;p48"/>
            <p:cNvSpPr/>
            <p:nvPr/>
          </p:nvSpPr>
          <p:spPr>
            <a:xfrm>
              <a:off x="1638485" y="1079245"/>
              <a:ext cx="449564" cy="159640"/>
            </a:xfrm>
            <a:custGeom>
              <a:rect b="b" l="l" r="r" t="t"/>
              <a:pathLst>
                <a:path extrusionOk="0" h="273" w="767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48"/>
            <p:cNvSpPr/>
            <p:nvPr/>
          </p:nvSpPr>
          <p:spPr>
            <a:xfrm>
              <a:off x="1590507" y="942838"/>
              <a:ext cx="515072" cy="136407"/>
            </a:xfrm>
            <a:custGeom>
              <a:rect b="b" l="l" r="r" t="t"/>
              <a:pathLst>
                <a:path extrusionOk="0" h="233" w="879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48"/>
            <p:cNvSpPr/>
            <p:nvPr/>
          </p:nvSpPr>
          <p:spPr>
            <a:xfrm>
              <a:off x="1582665" y="806661"/>
              <a:ext cx="576890" cy="136177"/>
            </a:xfrm>
            <a:custGeom>
              <a:rect b="b" l="l" r="r" t="t"/>
              <a:pathLst>
                <a:path extrusionOk="0" h="233" w="984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48"/>
            <p:cNvSpPr/>
            <p:nvPr/>
          </p:nvSpPr>
          <p:spPr>
            <a:xfrm>
              <a:off x="1665934" y="518665"/>
              <a:ext cx="484393" cy="151589"/>
            </a:xfrm>
            <a:custGeom>
              <a:rect b="b" l="l" r="r" t="t"/>
              <a:pathLst>
                <a:path extrusionOk="0" h="259" w="826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48"/>
            <p:cNvSpPr/>
            <p:nvPr/>
          </p:nvSpPr>
          <p:spPr>
            <a:xfrm>
              <a:off x="1639639" y="670254"/>
              <a:ext cx="527066" cy="136407"/>
            </a:xfrm>
            <a:custGeom>
              <a:rect b="b" l="l" r="r" t="t"/>
              <a:pathLst>
                <a:path extrusionOk="0" h="233" w="899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4" name="Google Shape;754;p48"/>
          <p:cNvGrpSpPr/>
          <p:nvPr/>
        </p:nvGrpSpPr>
        <p:grpSpPr>
          <a:xfrm>
            <a:off x="2374048" y="538278"/>
            <a:ext cx="379481" cy="445796"/>
            <a:chOff x="2554206" y="518698"/>
            <a:chExt cx="613055" cy="720187"/>
          </a:xfrm>
        </p:grpSpPr>
        <p:sp>
          <p:nvSpPr>
            <p:cNvPr id="755" name="Google Shape;755;p48"/>
            <p:cNvSpPr/>
            <p:nvPr/>
          </p:nvSpPr>
          <p:spPr>
            <a:xfrm flipH="1">
              <a:off x="2721847" y="518698"/>
              <a:ext cx="445414" cy="388012"/>
            </a:xfrm>
            <a:custGeom>
              <a:rect b="b" l="l" r="r" t="t"/>
              <a:pathLst>
                <a:path extrusionOk="0" h="771" w="885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48"/>
            <p:cNvSpPr/>
            <p:nvPr/>
          </p:nvSpPr>
          <p:spPr>
            <a:xfrm flipH="1">
              <a:off x="2554206" y="580017"/>
              <a:ext cx="329184" cy="568718"/>
            </a:xfrm>
            <a:custGeom>
              <a:rect b="b" l="l" r="r" t="t"/>
              <a:pathLst>
                <a:path extrusionOk="0" h="1130" w="654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48"/>
            <p:cNvSpPr/>
            <p:nvPr/>
          </p:nvSpPr>
          <p:spPr>
            <a:xfrm flipH="1">
              <a:off x="2750903" y="880518"/>
              <a:ext cx="354381" cy="358367"/>
            </a:xfrm>
            <a:custGeom>
              <a:rect b="b" l="l" r="r" t="t"/>
              <a:pathLst>
                <a:path extrusionOk="0" h="712" w="704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8" name="Google Shape;758;p48"/>
          <p:cNvGrpSpPr/>
          <p:nvPr/>
        </p:nvGrpSpPr>
        <p:grpSpPr>
          <a:xfrm>
            <a:off x="6922223" y="492618"/>
            <a:ext cx="460705" cy="491455"/>
            <a:chOff x="9901824" y="444935"/>
            <a:chExt cx="744273" cy="793950"/>
          </a:xfrm>
        </p:grpSpPr>
        <p:grpSp>
          <p:nvGrpSpPr>
            <p:cNvPr id="759" name="Google Shape;759;p48"/>
            <p:cNvGrpSpPr/>
            <p:nvPr/>
          </p:nvGrpSpPr>
          <p:grpSpPr>
            <a:xfrm>
              <a:off x="9901824" y="444935"/>
              <a:ext cx="744273" cy="793950"/>
              <a:chOff x="9901824" y="444935"/>
              <a:chExt cx="744273" cy="793950"/>
            </a:xfrm>
          </p:grpSpPr>
          <p:sp>
            <p:nvSpPr>
              <p:cNvPr id="760" name="Google Shape;760;p48"/>
              <p:cNvSpPr/>
              <p:nvPr/>
            </p:nvSpPr>
            <p:spPr>
              <a:xfrm>
                <a:off x="10463799" y="551387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" name="Google Shape;761;p48"/>
              <p:cNvSpPr/>
              <p:nvPr/>
            </p:nvSpPr>
            <p:spPr>
              <a:xfrm>
                <a:off x="10546077" y="811084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" name="Google Shape;762;p48"/>
              <p:cNvSpPr/>
              <p:nvPr/>
            </p:nvSpPr>
            <p:spPr>
              <a:xfrm>
                <a:off x="10463799" y="1007132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48"/>
              <p:cNvSpPr/>
              <p:nvPr/>
            </p:nvSpPr>
            <p:spPr>
              <a:xfrm>
                <a:off x="10008275" y="1007797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" name="Google Shape;764;p48"/>
              <p:cNvSpPr/>
              <p:nvPr/>
            </p:nvSpPr>
            <p:spPr>
              <a:xfrm>
                <a:off x="9901824" y="811527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" name="Google Shape;765;p48"/>
              <p:cNvSpPr/>
              <p:nvPr/>
            </p:nvSpPr>
            <p:spPr>
              <a:xfrm>
                <a:off x="10008275" y="551830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6" name="Google Shape;766;p48"/>
              <p:cNvSpPr/>
              <p:nvPr/>
            </p:nvSpPr>
            <p:spPr>
              <a:xfrm>
                <a:off x="10267751" y="444935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7" name="Google Shape;767;p48"/>
              <p:cNvSpPr/>
              <p:nvPr/>
            </p:nvSpPr>
            <p:spPr>
              <a:xfrm>
                <a:off x="10183698" y="1137091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" name="Google Shape;768;p48"/>
              <p:cNvSpPr/>
              <p:nvPr/>
            </p:nvSpPr>
            <p:spPr>
              <a:xfrm>
                <a:off x="10188356" y="1175458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p48"/>
              <p:cNvSpPr/>
              <p:nvPr/>
            </p:nvSpPr>
            <p:spPr>
              <a:xfrm>
                <a:off x="10212751" y="1213160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70" name="Google Shape;770;p48"/>
            <p:cNvSpPr/>
            <p:nvPr/>
          </p:nvSpPr>
          <p:spPr>
            <a:xfrm>
              <a:off x="10047751" y="728140"/>
              <a:ext cx="217117" cy="205362"/>
            </a:xfrm>
            <a:custGeom>
              <a:rect b="b" l="l" r="r" t="t"/>
              <a:pathLst>
                <a:path extrusionOk="0" h="359" w="38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48"/>
            <p:cNvSpPr/>
            <p:nvPr/>
          </p:nvSpPr>
          <p:spPr>
            <a:xfrm>
              <a:off x="10063053" y="588423"/>
              <a:ext cx="205806" cy="250604"/>
            </a:xfrm>
            <a:custGeom>
              <a:rect b="b" l="l" r="r" t="t"/>
              <a:pathLst>
                <a:path extrusionOk="0" h="438" w="36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48"/>
            <p:cNvSpPr/>
            <p:nvPr/>
          </p:nvSpPr>
          <p:spPr>
            <a:xfrm>
              <a:off x="10276400" y="588423"/>
              <a:ext cx="208024" cy="250604"/>
            </a:xfrm>
            <a:custGeom>
              <a:rect b="b" l="l" r="r" t="t"/>
              <a:pathLst>
                <a:path extrusionOk="0" h="438" w="364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48"/>
            <p:cNvSpPr/>
            <p:nvPr/>
          </p:nvSpPr>
          <p:spPr>
            <a:xfrm>
              <a:off x="10280392" y="726366"/>
              <a:ext cx="219334" cy="208689"/>
            </a:xfrm>
            <a:custGeom>
              <a:rect b="b" l="l" r="r" t="t"/>
              <a:pathLst>
                <a:path extrusionOk="0" h="365" w="384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48"/>
            <p:cNvSpPr/>
            <p:nvPr/>
          </p:nvSpPr>
          <p:spPr>
            <a:xfrm>
              <a:off x="10116279" y="852777"/>
              <a:ext cx="152580" cy="267681"/>
            </a:xfrm>
            <a:custGeom>
              <a:rect b="b" l="l" r="r" t="t"/>
              <a:pathLst>
                <a:path extrusionOk="0" h="468" w="267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48"/>
            <p:cNvSpPr/>
            <p:nvPr/>
          </p:nvSpPr>
          <p:spPr>
            <a:xfrm>
              <a:off x="10276400" y="852777"/>
              <a:ext cx="154798" cy="267681"/>
            </a:xfrm>
            <a:custGeom>
              <a:rect b="b" l="l" r="r" t="t"/>
              <a:pathLst>
                <a:path extrusionOk="0" h="468" w="271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6" name="Google Shape;776;p48"/>
          <p:cNvGrpSpPr/>
          <p:nvPr/>
        </p:nvGrpSpPr>
        <p:grpSpPr>
          <a:xfrm>
            <a:off x="2993392" y="538444"/>
            <a:ext cx="369868" cy="445629"/>
            <a:chOff x="3554761" y="518967"/>
            <a:chExt cx="597525" cy="719918"/>
          </a:xfrm>
        </p:grpSpPr>
        <p:sp>
          <p:nvSpPr>
            <p:cNvPr id="777" name="Google Shape;777;p48"/>
            <p:cNvSpPr/>
            <p:nvPr/>
          </p:nvSpPr>
          <p:spPr>
            <a:xfrm>
              <a:off x="3615879" y="884189"/>
              <a:ext cx="441685" cy="354696"/>
            </a:xfrm>
            <a:custGeom>
              <a:rect b="b" l="l" r="r" t="t"/>
              <a:pathLst>
                <a:path extrusionOk="0" h="638" w="797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48"/>
            <p:cNvSpPr/>
            <p:nvPr/>
          </p:nvSpPr>
          <p:spPr>
            <a:xfrm>
              <a:off x="3554761" y="671792"/>
              <a:ext cx="288366" cy="430478"/>
            </a:xfrm>
            <a:custGeom>
              <a:rect b="b" l="l" r="r" t="t"/>
              <a:pathLst>
                <a:path extrusionOk="0" h="774" w="52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48"/>
            <p:cNvSpPr/>
            <p:nvPr/>
          </p:nvSpPr>
          <p:spPr>
            <a:xfrm>
              <a:off x="3860350" y="634533"/>
              <a:ext cx="291937" cy="427110"/>
            </a:xfrm>
            <a:custGeom>
              <a:rect b="b" l="l" r="r" t="t"/>
              <a:pathLst>
                <a:path extrusionOk="0" h="768" w="527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48"/>
            <p:cNvSpPr/>
            <p:nvPr/>
          </p:nvSpPr>
          <p:spPr>
            <a:xfrm>
              <a:off x="3644023" y="518967"/>
              <a:ext cx="449665" cy="347961"/>
            </a:xfrm>
            <a:custGeom>
              <a:rect b="b" l="l" r="r" t="t"/>
              <a:pathLst>
                <a:path extrusionOk="0" h="626" w="811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1" name="Google Shape;781;p48"/>
          <p:cNvGrpSpPr/>
          <p:nvPr/>
        </p:nvGrpSpPr>
        <p:grpSpPr>
          <a:xfrm>
            <a:off x="3603122" y="538232"/>
            <a:ext cx="370755" cy="445841"/>
            <a:chOff x="4539787" y="518625"/>
            <a:chExt cx="598958" cy="720261"/>
          </a:xfrm>
        </p:grpSpPr>
        <p:sp>
          <p:nvSpPr>
            <p:cNvPr id="782" name="Google Shape;782;p48"/>
            <p:cNvSpPr/>
            <p:nvPr/>
          </p:nvSpPr>
          <p:spPr>
            <a:xfrm>
              <a:off x="4849480" y="518625"/>
              <a:ext cx="289264" cy="340491"/>
            </a:xfrm>
            <a:custGeom>
              <a:rect b="b" l="l" r="r" t="t"/>
              <a:pathLst>
                <a:path extrusionOk="0" h="610" w="518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48"/>
            <p:cNvSpPr/>
            <p:nvPr/>
          </p:nvSpPr>
          <p:spPr>
            <a:xfrm>
              <a:off x="4599335" y="520361"/>
              <a:ext cx="277094" cy="339188"/>
            </a:xfrm>
            <a:custGeom>
              <a:rect b="b" l="l" r="r" t="t"/>
              <a:pathLst>
                <a:path extrusionOk="0" h="608" w="496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48"/>
            <p:cNvSpPr/>
            <p:nvPr/>
          </p:nvSpPr>
          <p:spPr>
            <a:xfrm>
              <a:off x="4539787" y="783813"/>
              <a:ext cx="295350" cy="349606"/>
            </a:xfrm>
            <a:custGeom>
              <a:rect b="b" l="l" r="r" t="t"/>
              <a:pathLst>
                <a:path extrusionOk="0" h="627" w="529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48"/>
            <p:cNvSpPr/>
            <p:nvPr/>
          </p:nvSpPr>
          <p:spPr>
            <a:xfrm>
              <a:off x="4854479" y="779907"/>
              <a:ext cx="277529" cy="353078"/>
            </a:xfrm>
            <a:custGeom>
              <a:rect b="b" l="l" r="r" t="t"/>
              <a:pathLst>
                <a:path extrusionOk="0" h="633" w="497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48"/>
            <p:cNvSpPr/>
            <p:nvPr/>
          </p:nvSpPr>
          <p:spPr>
            <a:xfrm>
              <a:off x="4661491" y="877996"/>
              <a:ext cx="388584" cy="360890"/>
            </a:xfrm>
            <a:custGeom>
              <a:rect b="b" l="l" r="r" t="t"/>
              <a:pathLst>
                <a:path extrusionOk="0" h="647" w="696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7" name="Google Shape;787;p48"/>
          <p:cNvGrpSpPr/>
          <p:nvPr/>
        </p:nvGrpSpPr>
        <p:grpSpPr>
          <a:xfrm>
            <a:off x="4213740" y="538340"/>
            <a:ext cx="366917" cy="445733"/>
            <a:chOff x="5526246" y="518800"/>
            <a:chExt cx="592758" cy="720086"/>
          </a:xfrm>
        </p:grpSpPr>
        <p:sp>
          <p:nvSpPr>
            <p:cNvPr id="788" name="Google Shape;788;p48"/>
            <p:cNvSpPr/>
            <p:nvPr/>
          </p:nvSpPr>
          <p:spPr>
            <a:xfrm>
              <a:off x="5632379" y="518800"/>
              <a:ext cx="311420" cy="340347"/>
            </a:xfrm>
            <a:custGeom>
              <a:rect b="b" l="l" r="r" t="t"/>
              <a:pathLst>
                <a:path extrusionOk="0" h="567" w="518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48"/>
            <p:cNvSpPr/>
            <p:nvPr/>
          </p:nvSpPr>
          <p:spPr>
            <a:xfrm>
              <a:off x="5835019" y="549304"/>
              <a:ext cx="283984" cy="330260"/>
            </a:xfrm>
            <a:custGeom>
              <a:rect b="b" l="l" r="r" t="t"/>
              <a:pathLst>
                <a:path extrusionOk="0" h="550" w="473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48"/>
            <p:cNvSpPr/>
            <p:nvPr/>
          </p:nvSpPr>
          <p:spPr>
            <a:xfrm>
              <a:off x="5837907" y="834408"/>
              <a:ext cx="260158" cy="268291"/>
            </a:xfrm>
            <a:custGeom>
              <a:rect b="b" l="l" r="r" t="t"/>
              <a:pathLst>
                <a:path extrusionOk="0" h="447" w="433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48"/>
            <p:cNvSpPr/>
            <p:nvPr/>
          </p:nvSpPr>
          <p:spPr>
            <a:xfrm>
              <a:off x="5725035" y="886769"/>
              <a:ext cx="304441" cy="352116"/>
            </a:xfrm>
            <a:custGeom>
              <a:rect b="b" l="l" r="r" t="t"/>
              <a:pathLst>
                <a:path extrusionOk="0" h="587" w="507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48"/>
            <p:cNvSpPr/>
            <p:nvPr/>
          </p:nvSpPr>
          <p:spPr>
            <a:xfrm>
              <a:off x="5526246" y="866353"/>
              <a:ext cx="289521" cy="285105"/>
            </a:xfrm>
            <a:custGeom>
              <a:rect b="b" l="l" r="r" t="t"/>
              <a:pathLst>
                <a:path extrusionOk="0" h="475" w="482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48"/>
            <p:cNvSpPr/>
            <p:nvPr/>
          </p:nvSpPr>
          <p:spPr>
            <a:xfrm>
              <a:off x="5530337" y="638173"/>
              <a:ext cx="282300" cy="276217"/>
            </a:xfrm>
            <a:custGeom>
              <a:rect b="b" l="l" r="r" t="t"/>
              <a:pathLst>
                <a:path extrusionOk="0" h="460" w="47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4" name="Google Shape;794;p48"/>
          <p:cNvGrpSpPr/>
          <p:nvPr/>
        </p:nvGrpSpPr>
        <p:grpSpPr>
          <a:xfrm>
            <a:off x="1168508" y="538334"/>
            <a:ext cx="364294" cy="445740"/>
            <a:chOff x="606645" y="518789"/>
            <a:chExt cx="588520" cy="720096"/>
          </a:xfrm>
        </p:grpSpPr>
        <p:sp>
          <p:nvSpPr>
            <p:cNvPr id="795" name="Google Shape;795;p48"/>
            <p:cNvSpPr/>
            <p:nvPr/>
          </p:nvSpPr>
          <p:spPr>
            <a:xfrm>
              <a:off x="659316" y="1025062"/>
              <a:ext cx="456722" cy="213824"/>
            </a:xfrm>
            <a:custGeom>
              <a:rect b="b" l="l" r="r" t="t"/>
              <a:pathLst>
                <a:path extrusionOk="0" h="358" w="763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48"/>
            <p:cNvSpPr/>
            <p:nvPr/>
          </p:nvSpPr>
          <p:spPr>
            <a:xfrm>
              <a:off x="606645" y="862057"/>
              <a:ext cx="561583" cy="154615"/>
            </a:xfrm>
            <a:custGeom>
              <a:rect b="b" l="l" r="r" t="t"/>
              <a:pathLst>
                <a:path extrusionOk="0" h="259" w="938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48"/>
            <p:cNvSpPr/>
            <p:nvPr/>
          </p:nvSpPr>
          <p:spPr>
            <a:xfrm>
              <a:off x="661721" y="699053"/>
              <a:ext cx="533444" cy="154135"/>
            </a:xfrm>
            <a:custGeom>
              <a:rect b="b" l="l" r="r" t="t"/>
              <a:pathLst>
                <a:path extrusionOk="0" h="258" w="891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48"/>
            <p:cNvSpPr/>
            <p:nvPr/>
          </p:nvSpPr>
          <p:spPr>
            <a:xfrm>
              <a:off x="683367" y="518789"/>
              <a:ext cx="497368" cy="171394"/>
            </a:xfrm>
            <a:custGeom>
              <a:rect b="b" l="l" r="r" t="t"/>
              <a:pathLst>
                <a:path extrusionOk="0" h="287" w="831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9" name="Google Shape;799;p48"/>
          <p:cNvGrpSpPr/>
          <p:nvPr/>
        </p:nvGrpSpPr>
        <p:grpSpPr>
          <a:xfrm>
            <a:off x="7622791" y="538311"/>
            <a:ext cx="298405" cy="445762"/>
            <a:chOff x="11033597" y="518752"/>
            <a:chExt cx="482075" cy="720133"/>
          </a:xfrm>
        </p:grpSpPr>
        <p:sp>
          <p:nvSpPr>
            <p:cNvPr id="800" name="Google Shape;800;p48"/>
            <p:cNvSpPr/>
            <p:nvPr/>
          </p:nvSpPr>
          <p:spPr>
            <a:xfrm>
              <a:off x="11033597" y="921962"/>
              <a:ext cx="482075" cy="151349"/>
            </a:xfrm>
            <a:custGeom>
              <a:rect b="b" l="l" r="r" t="t"/>
              <a:pathLst>
                <a:path extrusionOk="0" h="227" w="724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48"/>
            <p:cNvSpPr/>
            <p:nvPr/>
          </p:nvSpPr>
          <p:spPr>
            <a:xfrm>
              <a:off x="11142821" y="518752"/>
              <a:ext cx="263627" cy="229006"/>
            </a:xfrm>
            <a:custGeom>
              <a:rect b="b" l="l" r="r" t="t"/>
              <a:pathLst>
                <a:path extrusionOk="0" h="343" w="396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48"/>
            <p:cNvSpPr/>
            <p:nvPr/>
          </p:nvSpPr>
          <p:spPr>
            <a:xfrm>
              <a:off x="11052228" y="1084038"/>
              <a:ext cx="444813" cy="154847"/>
            </a:xfrm>
            <a:custGeom>
              <a:rect b="b" l="l" r="r" t="t"/>
              <a:pathLst>
                <a:path extrusionOk="0" h="232" w="668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48"/>
            <p:cNvSpPr/>
            <p:nvPr/>
          </p:nvSpPr>
          <p:spPr>
            <a:xfrm>
              <a:off x="11051762" y="759185"/>
              <a:ext cx="446676" cy="151349"/>
            </a:xfrm>
            <a:custGeom>
              <a:rect b="b" l="l" r="r" t="t"/>
              <a:pathLst>
                <a:path extrusionOk="0" h="227" w="671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4" name="Google Shape;804;p48"/>
          <p:cNvGrpSpPr/>
          <p:nvPr/>
        </p:nvGrpSpPr>
        <p:grpSpPr>
          <a:xfrm>
            <a:off x="6221656" y="492618"/>
            <a:ext cx="460705" cy="491455"/>
            <a:chOff x="8770051" y="444935"/>
            <a:chExt cx="744273" cy="793950"/>
          </a:xfrm>
        </p:grpSpPr>
        <p:sp>
          <p:nvSpPr>
            <p:cNvPr id="805" name="Google Shape;805;p48"/>
            <p:cNvSpPr/>
            <p:nvPr/>
          </p:nvSpPr>
          <p:spPr>
            <a:xfrm>
              <a:off x="8968558" y="910519"/>
              <a:ext cx="348361" cy="98539"/>
            </a:xfrm>
            <a:custGeom>
              <a:rect b="b" l="l" r="r" t="t"/>
              <a:pathLst>
                <a:path extrusionOk="0" h="492696" w="1741804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48"/>
            <p:cNvSpPr/>
            <p:nvPr/>
          </p:nvSpPr>
          <p:spPr>
            <a:xfrm>
              <a:off x="8960465" y="586953"/>
              <a:ext cx="362496" cy="102351"/>
            </a:xfrm>
            <a:custGeom>
              <a:rect b="b" l="l" r="r" t="t"/>
              <a:pathLst>
                <a:path extrusionOk="0" h="511754" w="181248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48"/>
            <p:cNvSpPr/>
            <p:nvPr/>
          </p:nvSpPr>
          <p:spPr>
            <a:xfrm>
              <a:off x="8930121" y="697351"/>
              <a:ext cx="422643" cy="98539"/>
            </a:xfrm>
            <a:custGeom>
              <a:rect b="b" l="l" r="r" t="t"/>
              <a:pathLst>
                <a:path extrusionOk="0" h="492696" w="2113216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48"/>
            <p:cNvSpPr/>
            <p:nvPr/>
          </p:nvSpPr>
          <p:spPr>
            <a:xfrm>
              <a:off x="8930847" y="803935"/>
              <a:ext cx="421894" cy="98539"/>
            </a:xfrm>
            <a:custGeom>
              <a:rect b="b" l="l" r="r" t="t"/>
              <a:pathLst>
                <a:path extrusionOk="0" h="492696" w="2109469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48"/>
            <p:cNvSpPr/>
            <p:nvPr/>
          </p:nvSpPr>
          <p:spPr>
            <a:xfrm>
              <a:off x="9031006" y="1017103"/>
              <a:ext cx="223837" cy="102349"/>
            </a:xfrm>
            <a:custGeom>
              <a:rect b="b" l="l" r="r" t="t"/>
              <a:pathLst>
                <a:path extrusionOk="0" h="511746" w="1119187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10" name="Google Shape;810;p48"/>
            <p:cNvGrpSpPr/>
            <p:nvPr/>
          </p:nvGrpSpPr>
          <p:grpSpPr>
            <a:xfrm>
              <a:off x="8770051" y="444935"/>
              <a:ext cx="744273" cy="793950"/>
              <a:chOff x="6565437" y="1095594"/>
              <a:chExt cx="744273" cy="793950"/>
            </a:xfrm>
          </p:grpSpPr>
          <p:sp>
            <p:nvSpPr>
              <p:cNvPr id="811" name="Google Shape;811;p48"/>
              <p:cNvSpPr/>
              <p:nvPr/>
            </p:nvSpPr>
            <p:spPr>
              <a:xfrm>
                <a:off x="7127411" y="1202045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2" name="Google Shape;812;p48"/>
              <p:cNvSpPr/>
              <p:nvPr/>
            </p:nvSpPr>
            <p:spPr>
              <a:xfrm>
                <a:off x="7209689" y="1461742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3" name="Google Shape;813;p48"/>
              <p:cNvSpPr/>
              <p:nvPr/>
            </p:nvSpPr>
            <p:spPr>
              <a:xfrm>
                <a:off x="7127411" y="1657790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4" name="Google Shape;814;p48"/>
              <p:cNvSpPr/>
              <p:nvPr/>
            </p:nvSpPr>
            <p:spPr>
              <a:xfrm>
                <a:off x="6671888" y="1658456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5" name="Google Shape;815;p48"/>
              <p:cNvSpPr/>
              <p:nvPr/>
            </p:nvSpPr>
            <p:spPr>
              <a:xfrm>
                <a:off x="6565437" y="1462186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6" name="Google Shape;816;p48"/>
              <p:cNvSpPr/>
              <p:nvPr/>
            </p:nvSpPr>
            <p:spPr>
              <a:xfrm>
                <a:off x="6671888" y="1202489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7" name="Google Shape;817;p48"/>
              <p:cNvSpPr/>
              <p:nvPr/>
            </p:nvSpPr>
            <p:spPr>
              <a:xfrm>
                <a:off x="6931363" y="1095594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8" name="Google Shape;818;p48"/>
              <p:cNvSpPr/>
              <p:nvPr/>
            </p:nvSpPr>
            <p:spPr>
              <a:xfrm>
                <a:off x="6847311" y="1787750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9" name="Google Shape;819;p48"/>
              <p:cNvSpPr/>
              <p:nvPr/>
            </p:nvSpPr>
            <p:spPr>
              <a:xfrm>
                <a:off x="6851968" y="1826117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0" name="Google Shape;820;p48"/>
              <p:cNvSpPr/>
              <p:nvPr/>
            </p:nvSpPr>
            <p:spPr>
              <a:xfrm>
                <a:off x="6876364" y="1863818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21" name="Google Shape;821;p48"/>
          <p:cNvGrpSpPr/>
          <p:nvPr/>
        </p:nvGrpSpPr>
        <p:grpSpPr>
          <a:xfrm>
            <a:off x="4820520" y="492618"/>
            <a:ext cx="460705" cy="491455"/>
            <a:chOff x="6506504" y="444935"/>
            <a:chExt cx="744273" cy="793950"/>
          </a:xfrm>
        </p:grpSpPr>
        <p:sp>
          <p:nvSpPr>
            <p:cNvPr id="822" name="Google Shape;822;p48"/>
            <p:cNvSpPr/>
            <p:nvPr/>
          </p:nvSpPr>
          <p:spPr>
            <a:xfrm>
              <a:off x="6666683" y="586978"/>
              <a:ext cx="422268" cy="171940"/>
            </a:xfrm>
            <a:custGeom>
              <a:rect b="b" l="l" r="r" t="t"/>
              <a:pathLst>
                <a:path extrusionOk="0" h="859701" w="2085276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48"/>
            <p:cNvSpPr/>
            <p:nvPr/>
          </p:nvSpPr>
          <p:spPr>
            <a:xfrm>
              <a:off x="6664423" y="767526"/>
              <a:ext cx="427985" cy="171450"/>
            </a:xfrm>
            <a:custGeom>
              <a:rect b="b" l="l" r="r" t="t"/>
              <a:pathLst>
                <a:path extrusionOk="0" h="857250" w="2113506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48"/>
            <p:cNvSpPr/>
            <p:nvPr/>
          </p:nvSpPr>
          <p:spPr>
            <a:xfrm>
              <a:off x="6727642" y="947581"/>
              <a:ext cx="303068" cy="171348"/>
            </a:xfrm>
            <a:custGeom>
              <a:rect b="b" l="l" r="r" t="t"/>
              <a:pathLst>
                <a:path extrusionOk="0" h="856741" w="1496631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25" name="Google Shape;825;p48"/>
            <p:cNvGrpSpPr/>
            <p:nvPr/>
          </p:nvGrpSpPr>
          <p:grpSpPr>
            <a:xfrm>
              <a:off x="6506504" y="444935"/>
              <a:ext cx="744273" cy="793950"/>
              <a:chOff x="6565437" y="1095594"/>
              <a:chExt cx="744273" cy="793950"/>
            </a:xfrm>
          </p:grpSpPr>
          <p:sp>
            <p:nvSpPr>
              <p:cNvPr id="826" name="Google Shape;826;p48"/>
              <p:cNvSpPr/>
              <p:nvPr/>
            </p:nvSpPr>
            <p:spPr>
              <a:xfrm>
                <a:off x="7127411" y="1202045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48"/>
              <p:cNvSpPr/>
              <p:nvPr/>
            </p:nvSpPr>
            <p:spPr>
              <a:xfrm>
                <a:off x="7209689" y="1461742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48"/>
              <p:cNvSpPr/>
              <p:nvPr/>
            </p:nvSpPr>
            <p:spPr>
              <a:xfrm>
                <a:off x="7127411" y="1657790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9" name="Google Shape;829;p48"/>
              <p:cNvSpPr/>
              <p:nvPr/>
            </p:nvSpPr>
            <p:spPr>
              <a:xfrm>
                <a:off x="6671888" y="1658456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0" name="Google Shape;830;p48"/>
              <p:cNvSpPr/>
              <p:nvPr/>
            </p:nvSpPr>
            <p:spPr>
              <a:xfrm>
                <a:off x="6565437" y="1462186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48"/>
              <p:cNvSpPr/>
              <p:nvPr/>
            </p:nvSpPr>
            <p:spPr>
              <a:xfrm>
                <a:off x="6671888" y="1202489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48"/>
              <p:cNvSpPr/>
              <p:nvPr/>
            </p:nvSpPr>
            <p:spPr>
              <a:xfrm>
                <a:off x="6931363" y="1095594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48"/>
              <p:cNvSpPr/>
              <p:nvPr/>
            </p:nvSpPr>
            <p:spPr>
              <a:xfrm>
                <a:off x="6847311" y="1787750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48"/>
              <p:cNvSpPr/>
              <p:nvPr/>
            </p:nvSpPr>
            <p:spPr>
              <a:xfrm>
                <a:off x="6851968" y="1826117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5" name="Google Shape;835;p48"/>
              <p:cNvSpPr/>
              <p:nvPr/>
            </p:nvSpPr>
            <p:spPr>
              <a:xfrm>
                <a:off x="6876364" y="1863818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36" name="Google Shape;836;p48"/>
          <p:cNvGrpSpPr/>
          <p:nvPr/>
        </p:nvGrpSpPr>
        <p:grpSpPr>
          <a:xfrm>
            <a:off x="5521088" y="492618"/>
            <a:ext cx="460705" cy="491455"/>
            <a:chOff x="7638277" y="444935"/>
            <a:chExt cx="744273" cy="793950"/>
          </a:xfrm>
        </p:grpSpPr>
        <p:sp>
          <p:nvSpPr>
            <p:cNvPr id="837" name="Google Shape;837;p48"/>
            <p:cNvSpPr/>
            <p:nvPr/>
          </p:nvSpPr>
          <p:spPr>
            <a:xfrm>
              <a:off x="8012931" y="586978"/>
              <a:ext cx="217151" cy="253479"/>
            </a:xfrm>
            <a:custGeom>
              <a:rect b="b" l="l" r="r" t="t"/>
              <a:pathLst>
                <a:path extrusionOk="0" h="1267396" w="1085755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48"/>
            <p:cNvSpPr/>
            <p:nvPr/>
          </p:nvSpPr>
          <p:spPr>
            <a:xfrm>
              <a:off x="7789628" y="587029"/>
              <a:ext cx="214318" cy="253428"/>
            </a:xfrm>
            <a:custGeom>
              <a:rect b="b" l="l" r="r" t="t"/>
              <a:pathLst>
                <a:path extrusionOk="0" h="1267142" w="1071591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48"/>
            <p:cNvSpPr/>
            <p:nvPr/>
          </p:nvSpPr>
          <p:spPr>
            <a:xfrm>
              <a:off x="8012931" y="848854"/>
              <a:ext cx="202133" cy="270446"/>
            </a:xfrm>
            <a:custGeom>
              <a:rect b="b" l="l" r="r" t="t"/>
              <a:pathLst>
                <a:path extrusionOk="0" h="1352232" w="1010666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48"/>
            <p:cNvSpPr/>
            <p:nvPr/>
          </p:nvSpPr>
          <p:spPr>
            <a:xfrm>
              <a:off x="7804733" y="848854"/>
              <a:ext cx="199288" cy="270439"/>
            </a:xfrm>
            <a:custGeom>
              <a:rect b="b" l="l" r="r" t="t"/>
              <a:pathLst>
                <a:path extrusionOk="0" h="1352197" w="996442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41" name="Google Shape;841;p48"/>
            <p:cNvGrpSpPr/>
            <p:nvPr/>
          </p:nvGrpSpPr>
          <p:grpSpPr>
            <a:xfrm>
              <a:off x="7638277" y="444935"/>
              <a:ext cx="744273" cy="793950"/>
              <a:chOff x="6565437" y="1095594"/>
              <a:chExt cx="744273" cy="793950"/>
            </a:xfrm>
          </p:grpSpPr>
          <p:sp>
            <p:nvSpPr>
              <p:cNvPr id="842" name="Google Shape;842;p48"/>
              <p:cNvSpPr/>
              <p:nvPr/>
            </p:nvSpPr>
            <p:spPr>
              <a:xfrm>
                <a:off x="7127411" y="1202045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3" name="Google Shape;843;p48"/>
              <p:cNvSpPr/>
              <p:nvPr/>
            </p:nvSpPr>
            <p:spPr>
              <a:xfrm>
                <a:off x="7209689" y="1461742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" name="Google Shape;844;p48"/>
              <p:cNvSpPr/>
              <p:nvPr/>
            </p:nvSpPr>
            <p:spPr>
              <a:xfrm>
                <a:off x="7127411" y="1657790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5" name="Google Shape;845;p48"/>
              <p:cNvSpPr/>
              <p:nvPr/>
            </p:nvSpPr>
            <p:spPr>
              <a:xfrm>
                <a:off x="6671888" y="1658456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6" name="Google Shape;846;p48"/>
              <p:cNvSpPr/>
              <p:nvPr/>
            </p:nvSpPr>
            <p:spPr>
              <a:xfrm>
                <a:off x="6565437" y="1462186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7" name="Google Shape;847;p48"/>
              <p:cNvSpPr/>
              <p:nvPr/>
            </p:nvSpPr>
            <p:spPr>
              <a:xfrm>
                <a:off x="6671888" y="1202489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8" name="Google Shape;848;p48"/>
              <p:cNvSpPr/>
              <p:nvPr/>
            </p:nvSpPr>
            <p:spPr>
              <a:xfrm>
                <a:off x="6931363" y="1095594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9" name="Google Shape;849;p48"/>
              <p:cNvSpPr/>
              <p:nvPr/>
            </p:nvSpPr>
            <p:spPr>
              <a:xfrm>
                <a:off x="6847311" y="1787750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0" name="Google Shape;850;p48"/>
              <p:cNvSpPr/>
              <p:nvPr/>
            </p:nvSpPr>
            <p:spPr>
              <a:xfrm>
                <a:off x="6851968" y="1826117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1" name="Google Shape;851;p48"/>
              <p:cNvSpPr/>
              <p:nvPr/>
            </p:nvSpPr>
            <p:spPr>
              <a:xfrm>
                <a:off x="6876364" y="1863818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52" name="Google Shape;852;p48"/>
          <p:cNvGrpSpPr/>
          <p:nvPr/>
        </p:nvGrpSpPr>
        <p:grpSpPr>
          <a:xfrm>
            <a:off x="3061198" y="2682173"/>
            <a:ext cx="445779" cy="400764"/>
            <a:chOff x="3778727" y="3968016"/>
            <a:chExt cx="720160" cy="647438"/>
          </a:xfrm>
        </p:grpSpPr>
        <p:sp>
          <p:nvSpPr>
            <p:cNvPr id="853" name="Google Shape;853;p48"/>
            <p:cNvSpPr/>
            <p:nvPr/>
          </p:nvSpPr>
          <p:spPr>
            <a:xfrm>
              <a:off x="3957011" y="4409821"/>
              <a:ext cx="364723" cy="110621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48"/>
            <p:cNvSpPr/>
            <p:nvPr/>
          </p:nvSpPr>
          <p:spPr>
            <a:xfrm>
              <a:off x="4002092" y="4507321"/>
              <a:ext cx="275015" cy="108132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48"/>
            <p:cNvSpPr/>
            <p:nvPr/>
          </p:nvSpPr>
          <p:spPr>
            <a:xfrm>
              <a:off x="3780312" y="4026607"/>
              <a:ext cx="718575" cy="115145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48"/>
            <p:cNvSpPr/>
            <p:nvPr/>
          </p:nvSpPr>
          <p:spPr>
            <a:xfrm>
              <a:off x="3868662" y="4217988"/>
              <a:ext cx="541875" cy="112657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48"/>
            <p:cNvSpPr/>
            <p:nvPr/>
          </p:nvSpPr>
          <p:spPr>
            <a:xfrm>
              <a:off x="3824940" y="4122297"/>
              <a:ext cx="629543" cy="11401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48"/>
            <p:cNvSpPr/>
            <p:nvPr/>
          </p:nvSpPr>
          <p:spPr>
            <a:xfrm>
              <a:off x="3912610" y="4313678"/>
              <a:ext cx="453525" cy="112204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48"/>
            <p:cNvSpPr/>
            <p:nvPr/>
          </p:nvSpPr>
          <p:spPr>
            <a:xfrm>
              <a:off x="3778727" y="3968016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0" name="Google Shape;860;p48"/>
          <p:cNvGrpSpPr/>
          <p:nvPr/>
        </p:nvGrpSpPr>
        <p:grpSpPr>
          <a:xfrm>
            <a:off x="1138083" y="2667248"/>
            <a:ext cx="445680" cy="430613"/>
            <a:chOff x="557494" y="3943905"/>
            <a:chExt cx="720000" cy="695660"/>
          </a:xfrm>
        </p:grpSpPr>
        <p:sp>
          <p:nvSpPr>
            <p:cNvPr id="861" name="Google Shape;861;p48"/>
            <p:cNvSpPr/>
            <p:nvPr/>
          </p:nvSpPr>
          <p:spPr>
            <a:xfrm>
              <a:off x="557494" y="3943905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48"/>
            <p:cNvSpPr/>
            <p:nvPr/>
          </p:nvSpPr>
          <p:spPr>
            <a:xfrm>
              <a:off x="651816" y="4237675"/>
              <a:ext cx="533789" cy="218575"/>
            </a:xfrm>
            <a:custGeom>
              <a:rect b="b" l="l" r="r" t="t"/>
              <a:pathLst>
                <a:path extrusionOk="0" h="325" w="791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48"/>
            <p:cNvSpPr/>
            <p:nvPr/>
          </p:nvSpPr>
          <p:spPr>
            <a:xfrm>
              <a:off x="564298" y="4047588"/>
              <a:ext cx="709060" cy="225815"/>
            </a:xfrm>
            <a:custGeom>
              <a:rect b="b" l="l" r="r" t="t"/>
              <a:pathLst>
                <a:path extrusionOk="0" h="336" w="1051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48"/>
            <p:cNvSpPr/>
            <p:nvPr/>
          </p:nvSpPr>
          <p:spPr>
            <a:xfrm>
              <a:off x="739569" y="4428695"/>
              <a:ext cx="357815" cy="210870"/>
            </a:xfrm>
            <a:custGeom>
              <a:rect b="b" l="l" r="r" t="t"/>
              <a:pathLst>
                <a:path extrusionOk="0" h="314" w="53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5" name="Google Shape;865;p48"/>
          <p:cNvGrpSpPr/>
          <p:nvPr/>
        </p:nvGrpSpPr>
        <p:grpSpPr>
          <a:xfrm>
            <a:off x="4343305" y="2659659"/>
            <a:ext cx="445833" cy="445792"/>
            <a:chOff x="5926265" y="3931644"/>
            <a:chExt cx="720246" cy="720181"/>
          </a:xfrm>
        </p:grpSpPr>
        <p:sp>
          <p:nvSpPr>
            <p:cNvPr id="866" name="Google Shape;866;p48"/>
            <p:cNvSpPr/>
            <p:nvPr/>
          </p:nvSpPr>
          <p:spPr>
            <a:xfrm>
              <a:off x="5926265" y="3931644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48"/>
            <p:cNvSpPr/>
            <p:nvPr/>
          </p:nvSpPr>
          <p:spPr>
            <a:xfrm>
              <a:off x="5926265" y="4296205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48"/>
            <p:cNvSpPr/>
            <p:nvPr/>
          </p:nvSpPr>
          <p:spPr>
            <a:xfrm>
              <a:off x="6290862" y="4296205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48"/>
            <p:cNvSpPr/>
            <p:nvPr/>
          </p:nvSpPr>
          <p:spPr>
            <a:xfrm>
              <a:off x="6290862" y="3931644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0" name="Google Shape;870;p48"/>
          <p:cNvGrpSpPr/>
          <p:nvPr/>
        </p:nvGrpSpPr>
        <p:grpSpPr>
          <a:xfrm>
            <a:off x="1779066" y="2679213"/>
            <a:ext cx="445680" cy="406684"/>
            <a:chOff x="1631150" y="3963234"/>
            <a:chExt cx="720000" cy="657002"/>
          </a:xfrm>
        </p:grpSpPr>
        <p:sp>
          <p:nvSpPr>
            <p:cNvPr id="871" name="Google Shape;871;p48"/>
            <p:cNvSpPr/>
            <p:nvPr/>
          </p:nvSpPr>
          <p:spPr>
            <a:xfrm>
              <a:off x="1631150" y="3963234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48"/>
            <p:cNvSpPr/>
            <p:nvPr/>
          </p:nvSpPr>
          <p:spPr>
            <a:xfrm>
              <a:off x="1846141" y="4464896"/>
              <a:ext cx="293050" cy="155339"/>
            </a:xfrm>
            <a:custGeom>
              <a:rect b="b" l="l" r="r" t="t"/>
              <a:pathLst>
                <a:path extrusionOk="0" h="245" w="462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48"/>
            <p:cNvSpPr/>
            <p:nvPr/>
          </p:nvSpPr>
          <p:spPr>
            <a:xfrm>
              <a:off x="1776241" y="4321879"/>
              <a:ext cx="431967" cy="161500"/>
            </a:xfrm>
            <a:custGeom>
              <a:rect b="b" l="l" r="r" t="t"/>
              <a:pathLst>
                <a:path extrusionOk="0" h="255" w="681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48"/>
            <p:cNvSpPr/>
            <p:nvPr/>
          </p:nvSpPr>
          <p:spPr>
            <a:xfrm>
              <a:off x="1639308" y="4039143"/>
              <a:ext cx="706054" cy="169201"/>
            </a:xfrm>
            <a:custGeom>
              <a:rect b="b" l="l" r="r" t="t"/>
              <a:pathLst>
                <a:path extrusionOk="0" h="267" w="1113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48"/>
            <p:cNvSpPr/>
            <p:nvPr/>
          </p:nvSpPr>
          <p:spPr>
            <a:xfrm>
              <a:off x="1708546" y="4181721"/>
              <a:ext cx="567578" cy="164141"/>
            </a:xfrm>
            <a:custGeom>
              <a:rect b="b" l="l" r="r" t="t"/>
              <a:pathLst>
                <a:path extrusionOk="0" h="259" w="895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6" name="Google Shape;876;p48"/>
          <p:cNvGrpSpPr/>
          <p:nvPr/>
        </p:nvGrpSpPr>
        <p:grpSpPr>
          <a:xfrm>
            <a:off x="2420095" y="2678629"/>
            <a:ext cx="445680" cy="407853"/>
            <a:chOff x="2704878" y="3962290"/>
            <a:chExt cx="720000" cy="658889"/>
          </a:xfrm>
        </p:grpSpPr>
        <p:sp>
          <p:nvSpPr>
            <p:cNvPr id="877" name="Google Shape;877;p48"/>
            <p:cNvSpPr/>
            <p:nvPr/>
          </p:nvSpPr>
          <p:spPr>
            <a:xfrm>
              <a:off x="2704878" y="3962290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48"/>
            <p:cNvSpPr/>
            <p:nvPr/>
          </p:nvSpPr>
          <p:spPr>
            <a:xfrm>
              <a:off x="2824150" y="4257325"/>
              <a:ext cx="484183" cy="135418"/>
            </a:xfrm>
            <a:custGeom>
              <a:rect b="b" l="l" r="r" t="t"/>
              <a:pathLst>
                <a:path extrusionOk="0" h="205" w="735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48"/>
            <p:cNvSpPr/>
            <p:nvPr/>
          </p:nvSpPr>
          <p:spPr>
            <a:xfrm>
              <a:off x="2939432" y="4493753"/>
              <a:ext cx="253620" cy="127427"/>
            </a:xfrm>
            <a:custGeom>
              <a:rect b="b" l="l" r="r" t="t"/>
              <a:pathLst>
                <a:path extrusionOk="0" h="193" w="385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48"/>
            <p:cNvSpPr/>
            <p:nvPr/>
          </p:nvSpPr>
          <p:spPr>
            <a:xfrm>
              <a:off x="2882012" y="4375650"/>
              <a:ext cx="368237" cy="131423"/>
            </a:xfrm>
            <a:custGeom>
              <a:rect b="b" l="l" r="r" t="t"/>
              <a:pathLst>
                <a:path extrusionOk="0" h="199" w="559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48"/>
            <p:cNvSpPr/>
            <p:nvPr/>
          </p:nvSpPr>
          <p:spPr>
            <a:xfrm>
              <a:off x="2710863" y="4024227"/>
              <a:ext cx="710756" cy="140081"/>
            </a:xfrm>
            <a:custGeom>
              <a:rect b="b" l="l" r="r" t="t"/>
              <a:pathLst>
                <a:path extrusionOk="0" h="212" w="1079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48"/>
            <p:cNvSpPr/>
            <p:nvPr/>
          </p:nvSpPr>
          <p:spPr>
            <a:xfrm>
              <a:off x="2768061" y="4141886"/>
              <a:ext cx="596361" cy="136528"/>
            </a:xfrm>
            <a:custGeom>
              <a:rect b="b" l="l" r="r" t="t"/>
              <a:pathLst>
                <a:path extrusionOk="0" h="207" w="905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3" name="Google Shape;883;p48"/>
          <p:cNvGrpSpPr/>
          <p:nvPr/>
        </p:nvGrpSpPr>
        <p:grpSpPr>
          <a:xfrm>
            <a:off x="3702366" y="2680587"/>
            <a:ext cx="445549" cy="403935"/>
            <a:chOff x="4852681" y="3965454"/>
            <a:chExt cx="719788" cy="652561"/>
          </a:xfrm>
        </p:grpSpPr>
        <p:sp>
          <p:nvSpPr>
            <p:cNvPr id="884" name="Google Shape;884;p48"/>
            <p:cNvSpPr/>
            <p:nvPr/>
          </p:nvSpPr>
          <p:spPr>
            <a:xfrm>
              <a:off x="5209000" y="4246819"/>
              <a:ext cx="363469" cy="371197"/>
            </a:xfrm>
            <a:custGeom>
              <a:rect b="b" l="l" r="r" t="t"/>
              <a:pathLst>
                <a:path extrusionOk="0" h="641" w="629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48"/>
            <p:cNvSpPr/>
            <p:nvPr/>
          </p:nvSpPr>
          <p:spPr>
            <a:xfrm>
              <a:off x="4852681" y="4246819"/>
              <a:ext cx="363265" cy="371197"/>
            </a:xfrm>
            <a:custGeom>
              <a:rect b="b" l="l" r="r" t="t"/>
              <a:pathLst>
                <a:path extrusionOk="0" h="641" w="629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48"/>
            <p:cNvSpPr/>
            <p:nvPr/>
          </p:nvSpPr>
          <p:spPr>
            <a:xfrm>
              <a:off x="5044529" y="3965454"/>
              <a:ext cx="336092" cy="363011"/>
            </a:xfrm>
            <a:custGeom>
              <a:rect b="b" l="l" r="r" t="t"/>
              <a:pathLst>
                <a:path extrusionOk="0" h="627" w="582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7" name="Google Shape;887;p48"/>
          <p:cNvGrpSpPr/>
          <p:nvPr/>
        </p:nvGrpSpPr>
        <p:grpSpPr>
          <a:xfrm>
            <a:off x="4984527" y="2671024"/>
            <a:ext cx="445818" cy="423063"/>
            <a:chOff x="7000306" y="3950004"/>
            <a:chExt cx="720224" cy="683463"/>
          </a:xfrm>
        </p:grpSpPr>
        <p:sp>
          <p:nvSpPr>
            <p:cNvPr id="888" name="Google Shape;888;p48"/>
            <p:cNvSpPr/>
            <p:nvPr/>
          </p:nvSpPr>
          <p:spPr>
            <a:xfrm>
              <a:off x="7360523" y="4087992"/>
              <a:ext cx="360007" cy="280995"/>
            </a:xfrm>
            <a:custGeom>
              <a:rect b="b" l="l" r="r" t="t"/>
              <a:pathLst>
                <a:path extrusionOk="0" h="548" w="701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48"/>
            <p:cNvSpPr/>
            <p:nvPr/>
          </p:nvSpPr>
          <p:spPr>
            <a:xfrm>
              <a:off x="7359894" y="4304384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48"/>
            <p:cNvSpPr/>
            <p:nvPr/>
          </p:nvSpPr>
          <p:spPr>
            <a:xfrm>
              <a:off x="7079935" y="4304384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48"/>
            <p:cNvSpPr/>
            <p:nvPr/>
          </p:nvSpPr>
          <p:spPr>
            <a:xfrm>
              <a:off x="7000306" y="4087992"/>
              <a:ext cx="360216" cy="280995"/>
            </a:xfrm>
            <a:custGeom>
              <a:rect b="b" l="l" r="r" t="t"/>
              <a:pathLst>
                <a:path extrusionOk="0" h="548" w="701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48"/>
            <p:cNvSpPr/>
            <p:nvPr/>
          </p:nvSpPr>
          <p:spPr>
            <a:xfrm>
              <a:off x="7228925" y="3950004"/>
              <a:ext cx="262985" cy="354379"/>
            </a:xfrm>
            <a:custGeom>
              <a:rect b="b" l="l" r="r" t="t"/>
              <a:pathLst>
                <a:path extrusionOk="0" h="691" w="512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3" name="Google Shape;893;p48"/>
          <p:cNvGrpSpPr/>
          <p:nvPr/>
        </p:nvGrpSpPr>
        <p:grpSpPr>
          <a:xfrm>
            <a:off x="5625735" y="2668821"/>
            <a:ext cx="445779" cy="427468"/>
            <a:chOff x="8074325" y="3946445"/>
            <a:chExt cx="720160" cy="690579"/>
          </a:xfrm>
        </p:grpSpPr>
        <p:sp>
          <p:nvSpPr>
            <p:cNvPr id="894" name="Google Shape;894;p48"/>
            <p:cNvSpPr/>
            <p:nvPr/>
          </p:nvSpPr>
          <p:spPr>
            <a:xfrm>
              <a:off x="8177523" y="4291846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48"/>
            <p:cNvSpPr/>
            <p:nvPr/>
          </p:nvSpPr>
          <p:spPr>
            <a:xfrm>
              <a:off x="8434850" y="3946445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48"/>
            <p:cNvSpPr/>
            <p:nvPr/>
          </p:nvSpPr>
          <p:spPr>
            <a:xfrm>
              <a:off x="8434850" y="4171301"/>
              <a:ext cx="359635" cy="240202"/>
            </a:xfrm>
            <a:custGeom>
              <a:rect b="b" l="l" r="r" t="t"/>
              <a:pathLst>
                <a:path extrusionOk="0" h="375" w="562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48"/>
            <p:cNvSpPr/>
            <p:nvPr/>
          </p:nvSpPr>
          <p:spPr>
            <a:xfrm>
              <a:off x="8434850" y="4291846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48"/>
            <p:cNvSpPr/>
            <p:nvPr/>
          </p:nvSpPr>
          <p:spPr>
            <a:xfrm>
              <a:off x="8074325" y="4171301"/>
              <a:ext cx="360524" cy="240202"/>
            </a:xfrm>
            <a:custGeom>
              <a:rect b="b" l="l" r="r" t="t"/>
              <a:pathLst>
                <a:path extrusionOk="0" h="375" w="563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48"/>
            <p:cNvSpPr/>
            <p:nvPr/>
          </p:nvSpPr>
          <p:spPr>
            <a:xfrm>
              <a:off x="8177523" y="3946445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0" name="Google Shape;900;p48"/>
          <p:cNvGrpSpPr/>
          <p:nvPr/>
        </p:nvGrpSpPr>
        <p:grpSpPr>
          <a:xfrm>
            <a:off x="6908080" y="2682770"/>
            <a:ext cx="445629" cy="399565"/>
            <a:chOff x="9878975" y="3932835"/>
            <a:chExt cx="719918" cy="645502"/>
          </a:xfrm>
        </p:grpSpPr>
        <p:sp>
          <p:nvSpPr>
            <p:cNvPr id="901" name="Google Shape;901;p48"/>
            <p:cNvSpPr/>
            <p:nvPr/>
          </p:nvSpPr>
          <p:spPr>
            <a:xfrm>
              <a:off x="10225338" y="4216303"/>
              <a:ext cx="373555" cy="362034"/>
            </a:xfrm>
            <a:custGeom>
              <a:rect b="b" l="l" r="r" t="t"/>
              <a:pathLst>
                <a:path extrusionOk="0" h="614" w="635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48"/>
            <p:cNvSpPr/>
            <p:nvPr/>
          </p:nvSpPr>
          <p:spPr>
            <a:xfrm>
              <a:off x="10067759" y="3932835"/>
              <a:ext cx="361073" cy="361365"/>
            </a:xfrm>
            <a:custGeom>
              <a:rect b="b" l="l" r="r" t="t"/>
              <a:pathLst>
                <a:path extrusionOk="0" h="613" w="614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48"/>
            <p:cNvSpPr/>
            <p:nvPr/>
          </p:nvSpPr>
          <p:spPr>
            <a:xfrm>
              <a:off x="9878975" y="4216303"/>
              <a:ext cx="359959" cy="362034"/>
            </a:xfrm>
            <a:custGeom>
              <a:rect b="b" l="l" r="r" t="t"/>
              <a:pathLst>
                <a:path extrusionOk="0" h="614" w="612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4" name="Google Shape;904;p48"/>
          <p:cNvGrpSpPr/>
          <p:nvPr/>
        </p:nvGrpSpPr>
        <p:grpSpPr>
          <a:xfrm>
            <a:off x="7549097" y="2671571"/>
            <a:ext cx="445785" cy="421964"/>
            <a:chOff x="10914544" y="3914742"/>
            <a:chExt cx="720170" cy="681687"/>
          </a:xfrm>
        </p:grpSpPr>
        <p:sp>
          <p:nvSpPr>
            <p:cNvPr id="905" name="Google Shape;905;p48"/>
            <p:cNvSpPr/>
            <p:nvPr/>
          </p:nvSpPr>
          <p:spPr>
            <a:xfrm>
              <a:off x="10914544" y="3914742"/>
              <a:ext cx="349099" cy="392923"/>
            </a:xfrm>
            <a:custGeom>
              <a:rect b="b" l="l" r="r" t="t"/>
              <a:pathLst>
                <a:path extrusionOk="0" h="712" w="632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48"/>
            <p:cNvSpPr/>
            <p:nvPr/>
          </p:nvSpPr>
          <p:spPr>
            <a:xfrm>
              <a:off x="10933187" y="4266889"/>
              <a:ext cx="393264" cy="329541"/>
            </a:xfrm>
            <a:custGeom>
              <a:rect b="b" l="l" r="r" t="t"/>
              <a:pathLst>
                <a:path extrusionOk="0" h="597" w="712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48"/>
            <p:cNvSpPr/>
            <p:nvPr/>
          </p:nvSpPr>
          <p:spPr>
            <a:xfrm>
              <a:off x="11285615" y="4203950"/>
              <a:ext cx="330458" cy="392479"/>
            </a:xfrm>
            <a:custGeom>
              <a:rect b="b" l="l" r="r" t="t"/>
              <a:pathLst>
                <a:path extrusionOk="0" h="711" w="598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48"/>
            <p:cNvSpPr/>
            <p:nvPr/>
          </p:nvSpPr>
          <p:spPr>
            <a:xfrm>
              <a:off x="11222808" y="3914742"/>
              <a:ext cx="411906" cy="329541"/>
            </a:xfrm>
            <a:custGeom>
              <a:rect b="b" l="l" r="r" t="t"/>
              <a:pathLst>
                <a:path extrusionOk="0" h="597" w="746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9" name="Google Shape;909;p48"/>
          <p:cNvGrpSpPr/>
          <p:nvPr/>
        </p:nvGrpSpPr>
        <p:grpSpPr>
          <a:xfrm>
            <a:off x="6266887" y="2679685"/>
            <a:ext cx="445805" cy="405735"/>
            <a:chOff x="8843122" y="3927851"/>
            <a:chExt cx="720202" cy="655469"/>
          </a:xfrm>
        </p:grpSpPr>
        <p:sp>
          <p:nvSpPr>
            <p:cNvPr id="910" name="Google Shape;910;p48"/>
            <p:cNvSpPr/>
            <p:nvPr/>
          </p:nvSpPr>
          <p:spPr>
            <a:xfrm>
              <a:off x="8843122" y="4171964"/>
              <a:ext cx="351295" cy="411356"/>
            </a:xfrm>
            <a:custGeom>
              <a:rect b="b" l="l" r="r" t="t"/>
              <a:pathLst>
                <a:path extrusionOk="0" h="618" w="53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48"/>
            <p:cNvSpPr/>
            <p:nvPr/>
          </p:nvSpPr>
          <p:spPr>
            <a:xfrm>
              <a:off x="9232824" y="4171964"/>
              <a:ext cx="330500" cy="411356"/>
            </a:xfrm>
            <a:custGeom>
              <a:rect b="b" l="l" r="r" t="t"/>
              <a:pathLst>
                <a:path extrusionOk="0" h="618" w="499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48"/>
            <p:cNvSpPr/>
            <p:nvPr/>
          </p:nvSpPr>
          <p:spPr>
            <a:xfrm>
              <a:off x="9108305" y="4366960"/>
              <a:ext cx="210630" cy="182470"/>
            </a:xfrm>
            <a:custGeom>
              <a:rect b="b" l="l" r="r" t="t"/>
              <a:pathLst>
                <a:path extrusionOk="0" h="274" w="318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48"/>
            <p:cNvSpPr/>
            <p:nvPr/>
          </p:nvSpPr>
          <p:spPr>
            <a:xfrm>
              <a:off x="8990881" y="3927851"/>
              <a:ext cx="445234" cy="224220"/>
            </a:xfrm>
            <a:custGeom>
              <a:rect b="b" l="l" r="r" t="t"/>
              <a:pathLst>
                <a:path extrusionOk="0" h="337" w="672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48"/>
            <p:cNvSpPr/>
            <p:nvPr/>
          </p:nvSpPr>
          <p:spPr>
            <a:xfrm>
              <a:off x="8988924" y="4133407"/>
              <a:ext cx="207939" cy="207766"/>
            </a:xfrm>
            <a:custGeom>
              <a:rect b="b" l="l" r="r" t="t"/>
              <a:pathLst>
                <a:path extrusionOk="0" h="312" w="314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48"/>
            <p:cNvSpPr/>
            <p:nvPr/>
          </p:nvSpPr>
          <p:spPr>
            <a:xfrm>
              <a:off x="9232824" y="4134881"/>
              <a:ext cx="203291" cy="203591"/>
            </a:xfrm>
            <a:custGeom>
              <a:rect b="b" l="l" r="r" t="t"/>
              <a:pathLst>
                <a:path extrusionOk="0" h="306" w="307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6" name="Google Shape;916;p48"/>
          <p:cNvGrpSpPr/>
          <p:nvPr/>
        </p:nvGrpSpPr>
        <p:grpSpPr>
          <a:xfrm>
            <a:off x="3069757" y="1978247"/>
            <a:ext cx="445812" cy="394518"/>
            <a:chOff x="1510757" y="2733015"/>
            <a:chExt cx="720214" cy="637347"/>
          </a:xfrm>
        </p:grpSpPr>
        <p:sp>
          <p:nvSpPr>
            <p:cNvPr id="917" name="Google Shape;917;p48"/>
            <p:cNvSpPr/>
            <p:nvPr/>
          </p:nvSpPr>
          <p:spPr>
            <a:xfrm>
              <a:off x="1774546" y="2983213"/>
              <a:ext cx="261417" cy="238347"/>
            </a:xfrm>
            <a:custGeom>
              <a:rect b="b" l="l" r="r" t="t"/>
              <a:pathLst>
                <a:path extrusionOk="0" h="351" w="385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48"/>
            <p:cNvSpPr/>
            <p:nvPr/>
          </p:nvSpPr>
          <p:spPr>
            <a:xfrm>
              <a:off x="2000650" y="2934227"/>
              <a:ext cx="230321" cy="296287"/>
            </a:xfrm>
            <a:custGeom>
              <a:rect b="b" l="l" r="r" t="t"/>
              <a:pathLst>
                <a:path extrusionOk="0" h="436" w="339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48"/>
            <p:cNvSpPr/>
            <p:nvPr/>
          </p:nvSpPr>
          <p:spPr>
            <a:xfrm>
              <a:off x="1774546" y="2733015"/>
              <a:ext cx="211874" cy="236503"/>
            </a:xfrm>
            <a:custGeom>
              <a:rect b="b" l="l" r="r" t="t"/>
              <a:pathLst>
                <a:path extrusionOk="0" h="348" w="312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48"/>
            <p:cNvSpPr/>
            <p:nvPr/>
          </p:nvSpPr>
          <p:spPr>
            <a:xfrm>
              <a:off x="1951107" y="2751450"/>
              <a:ext cx="274329" cy="218067"/>
            </a:xfrm>
            <a:custGeom>
              <a:rect b="b" l="l" r="r" t="t"/>
              <a:pathLst>
                <a:path extrusionOk="0" h="321" w="404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48"/>
            <p:cNvSpPr/>
            <p:nvPr/>
          </p:nvSpPr>
          <p:spPr>
            <a:xfrm>
              <a:off x="1858610" y="3218135"/>
              <a:ext cx="173926" cy="152226"/>
            </a:xfrm>
            <a:custGeom>
              <a:rect b="b" l="l" r="r" t="t"/>
              <a:pathLst>
                <a:path extrusionOk="0" h="224" w="256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48"/>
            <p:cNvSpPr/>
            <p:nvPr/>
          </p:nvSpPr>
          <p:spPr>
            <a:xfrm>
              <a:off x="1521825" y="2934227"/>
              <a:ext cx="288560" cy="234396"/>
            </a:xfrm>
            <a:custGeom>
              <a:rect b="b" l="l" r="r" t="t"/>
              <a:pathLst>
                <a:path extrusionOk="0" h="345" w="425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48"/>
            <p:cNvSpPr/>
            <p:nvPr/>
          </p:nvSpPr>
          <p:spPr>
            <a:xfrm>
              <a:off x="1510757" y="2742496"/>
              <a:ext cx="299628" cy="227021"/>
            </a:xfrm>
            <a:custGeom>
              <a:rect b="b" l="l" r="r" t="t"/>
              <a:pathLst>
                <a:path extrusionOk="0" h="334" w="441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4" name="Google Shape;924;p48"/>
          <p:cNvGrpSpPr/>
          <p:nvPr/>
        </p:nvGrpSpPr>
        <p:grpSpPr>
          <a:xfrm>
            <a:off x="3761148" y="1995767"/>
            <a:ext cx="445767" cy="359478"/>
            <a:chOff x="2595501" y="2761318"/>
            <a:chExt cx="720141" cy="580739"/>
          </a:xfrm>
        </p:grpSpPr>
        <p:sp>
          <p:nvSpPr>
            <p:cNvPr id="925" name="Google Shape;925;p48"/>
            <p:cNvSpPr/>
            <p:nvPr/>
          </p:nvSpPr>
          <p:spPr>
            <a:xfrm>
              <a:off x="2595501" y="2777400"/>
              <a:ext cx="416349" cy="273171"/>
            </a:xfrm>
            <a:custGeom>
              <a:rect b="b" l="l" r="r" t="t"/>
              <a:pathLst>
                <a:path extrusionOk="0" h="472" w="722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48"/>
            <p:cNvSpPr/>
            <p:nvPr/>
          </p:nvSpPr>
          <p:spPr>
            <a:xfrm>
              <a:off x="2903528" y="3067770"/>
              <a:ext cx="374670" cy="273617"/>
            </a:xfrm>
            <a:custGeom>
              <a:rect b="b" l="l" r="r" t="t"/>
              <a:pathLst>
                <a:path extrusionOk="0" h="473" w="65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48"/>
            <p:cNvSpPr/>
            <p:nvPr/>
          </p:nvSpPr>
          <p:spPr>
            <a:xfrm>
              <a:off x="2635397" y="3004782"/>
              <a:ext cx="313600" cy="337276"/>
            </a:xfrm>
            <a:custGeom>
              <a:rect b="b" l="l" r="r" t="t"/>
              <a:pathLst>
                <a:path extrusionOk="0" h="583" w="544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48"/>
            <p:cNvSpPr/>
            <p:nvPr/>
          </p:nvSpPr>
          <p:spPr>
            <a:xfrm>
              <a:off x="2966382" y="2761318"/>
              <a:ext cx="349261" cy="352241"/>
            </a:xfrm>
            <a:custGeom>
              <a:rect b="b" l="l" r="r" t="t"/>
              <a:pathLst>
                <a:path extrusionOk="0" h="609" w="606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9" name="Google Shape;929;p48"/>
          <p:cNvGrpSpPr/>
          <p:nvPr/>
        </p:nvGrpSpPr>
        <p:grpSpPr>
          <a:xfrm>
            <a:off x="5143819" y="1952735"/>
            <a:ext cx="443879" cy="445541"/>
            <a:chOff x="4764809" y="2691801"/>
            <a:chExt cx="717090" cy="719775"/>
          </a:xfrm>
        </p:grpSpPr>
        <p:sp>
          <p:nvSpPr>
            <p:cNvPr id="930" name="Google Shape;930;p48"/>
            <p:cNvSpPr/>
            <p:nvPr/>
          </p:nvSpPr>
          <p:spPr>
            <a:xfrm>
              <a:off x="5143387" y="2739968"/>
              <a:ext cx="338512" cy="556553"/>
            </a:xfrm>
            <a:custGeom>
              <a:rect b="b" l="l" r="r" t="t"/>
              <a:pathLst>
                <a:path extrusionOk="0" h="847" w="517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48"/>
            <p:cNvSpPr/>
            <p:nvPr/>
          </p:nvSpPr>
          <p:spPr>
            <a:xfrm>
              <a:off x="4783248" y="2925790"/>
              <a:ext cx="616697" cy="485785"/>
            </a:xfrm>
            <a:custGeom>
              <a:rect b="b" l="l" r="r" t="t"/>
              <a:pathLst>
                <a:path extrusionOk="0" h="739" w="942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48"/>
            <p:cNvSpPr/>
            <p:nvPr/>
          </p:nvSpPr>
          <p:spPr>
            <a:xfrm>
              <a:off x="4764809" y="2691801"/>
              <a:ext cx="585965" cy="520485"/>
            </a:xfrm>
            <a:custGeom>
              <a:rect b="b" l="l" r="r" t="t"/>
              <a:pathLst>
                <a:path extrusionOk="0" h="792" w="895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3" name="Google Shape;933;p48"/>
          <p:cNvGrpSpPr/>
          <p:nvPr/>
        </p:nvGrpSpPr>
        <p:grpSpPr>
          <a:xfrm>
            <a:off x="4452495" y="1981700"/>
            <a:ext cx="445746" cy="387612"/>
            <a:chOff x="3680173" y="2738593"/>
            <a:chExt cx="720106" cy="626190"/>
          </a:xfrm>
        </p:grpSpPr>
        <p:sp>
          <p:nvSpPr>
            <p:cNvPr id="934" name="Google Shape;934;p48"/>
            <p:cNvSpPr/>
            <p:nvPr/>
          </p:nvSpPr>
          <p:spPr>
            <a:xfrm>
              <a:off x="3680173" y="2739979"/>
              <a:ext cx="468746" cy="451568"/>
            </a:xfrm>
            <a:custGeom>
              <a:rect b="b" l="l" r="r" t="t"/>
              <a:pathLst>
                <a:path extrusionOk="0" h="326" w="341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48"/>
            <p:cNvSpPr/>
            <p:nvPr/>
          </p:nvSpPr>
          <p:spPr>
            <a:xfrm>
              <a:off x="3743529" y="2915755"/>
              <a:ext cx="548171" cy="449028"/>
            </a:xfrm>
            <a:custGeom>
              <a:rect b="b" l="l" r="r" t="t"/>
              <a:pathLst>
                <a:path extrusionOk="0" h="324" w="399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48"/>
            <p:cNvSpPr/>
            <p:nvPr/>
          </p:nvSpPr>
          <p:spPr>
            <a:xfrm>
              <a:off x="4061000" y="2738593"/>
              <a:ext cx="339279" cy="508390"/>
            </a:xfrm>
            <a:custGeom>
              <a:rect b="b" l="l" r="r" t="t"/>
              <a:pathLst>
                <a:path extrusionOk="0" h="367" w="247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7" name="Google Shape;937;p48"/>
          <p:cNvGrpSpPr/>
          <p:nvPr/>
        </p:nvGrpSpPr>
        <p:grpSpPr>
          <a:xfrm>
            <a:off x="6524582" y="1952696"/>
            <a:ext cx="443283" cy="445620"/>
            <a:chOff x="6931035" y="2691736"/>
            <a:chExt cx="716128" cy="719903"/>
          </a:xfrm>
        </p:grpSpPr>
        <p:sp>
          <p:nvSpPr>
            <p:cNvPr id="938" name="Google Shape;938;p48"/>
            <p:cNvSpPr/>
            <p:nvPr/>
          </p:nvSpPr>
          <p:spPr>
            <a:xfrm>
              <a:off x="7304099" y="2937699"/>
              <a:ext cx="343064" cy="228463"/>
            </a:xfrm>
            <a:custGeom>
              <a:rect b="b" l="l" r="r" t="t"/>
              <a:pathLst>
                <a:path extrusionOk="0" h="391" w="59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48"/>
            <p:cNvSpPr/>
            <p:nvPr/>
          </p:nvSpPr>
          <p:spPr>
            <a:xfrm>
              <a:off x="6931035" y="2937699"/>
              <a:ext cx="343548" cy="228463"/>
            </a:xfrm>
            <a:custGeom>
              <a:rect b="b" l="l" r="r" t="t"/>
              <a:pathLst>
                <a:path extrusionOk="0" h="391" w="591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48"/>
            <p:cNvSpPr/>
            <p:nvPr/>
          </p:nvSpPr>
          <p:spPr>
            <a:xfrm>
              <a:off x="7175631" y="2691736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48"/>
            <p:cNvSpPr/>
            <p:nvPr/>
          </p:nvSpPr>
          <p:spPr>
            <a:xfrm>
              <a:off x="7175631" y="3066271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2" name="Google Shape;942;p48"/>
          <p:cNvGrpSpPr/>
          <p:nvPr/>
        </p:nvGrpSpPr>
        <p:grpSpPr>
          <a:xfrm>
            <a:off x="5833276" y="1952648"/>
            <a:ext cx="445727" cy="445714"/>
            <a:chOff x="5846429" y="2691660"/>
            <a:chExt cx="720076" cy="720055"/>
          </a:xfrm>
        </p:grpSpPr>
        <p:sp>
          <p:nvSpPr>
            <p:cNvPr id="943" name="Google Shape;943;p48"/>
            <p:cNvSpPr/>
            <p:nvPr/>
          </p:nvSpPr>
          <p:spPr>
            <a:xfrm>
              <a:off x="6207893" y="2691660"/>
              <a:ext cx="355998" cy="422879"/>
            </a:xfrm>
            <a:custGeom>
              <a:rect b="b" l="l" r="r" t="t"/>
              <a:pathLst>
                <a:path extrusionOk="0" h="642" w="54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48"/>
            <p:cNvSpPr/>
            <p:nvPr/>
          </p:nvSpPr>
          <p:spPr>
            <a:xfrm>
              <a:off x="5846429" y="2694269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48"/>
            <p:cNvSpPr/>
            <p:nvPr/>
          </p:nvSpPr>
          <p:spPr>
            <a:xfrm>
              <a:off x="5849043" y="2988600"/>
              <a:ext cx="355998" cy="423115"/>
            </a:xfrm>
            <a:custGeom>
              <a:rect b="b" l="l" r="r" t="t"/>
              <a:pathLst>
                <a:path extrusionOk="0" h="642" w="54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48"/>
            <p:cNvSpPr/>
            <p:nvPr/>
          </p:nvSpPr>
          <p:spPr>
            <a:xfrm>
              <a:off x="6143252" y="3053348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7" name="Google Shape;947;p48"/>
          <p:cNvGrpSpPr/>
          <p:nvPr/>
        </p:nvGrpSpPr>
        <p:grpSpPr>
          <a:xfrm>
            <a:off x="2520481" y="1952593"/>
            <a:ext cx="303698" cy="445825"/>
            <a:chOff x="655600" y="2691571"/>
            <a:chExt cx="490627" cy="720234"/>
          </a:xfrm>
        </p:grpSpPr>
        <p:sp>
          <p:nvSpPr>
            <p:cNvPr id="948" name="Google Shape;948;p48"/>
            <p:cNvSpPr/>
            <p:nvPr/>
          </p:nvSpPr>
          <p:spPr>
            <a:xfrm>
              <a:off x="781315" y="2969157"/>
              <a:ext cx="274086" cy="162243"/>
            </a:xfrm>
            <a:custGeom>
              <a:rect b="b" l="l" r="r" t="t"/>
              <a:pathLst>
                <a:path extrusionOk="0" h="302" w="513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48"/>
            <p:cNvSpPr/>
            <p:nvPr/>
          </p:nvSpPr>
          <p:spPr>
            <a:xfrm>
              <a:off x="850087" y="2691571"/>
              <a:ext cx="259850" cy="244775"/>
            </a:xfrm>
            <a:custGeom>
              <a:rect b="b" l="l" r="r" t="t"/>
              <a:pathLst>
                <a:path extrusionOk="0" h="456" w="486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48"/>
            <p:cNvSpPr/>
            <p:nvPr/>
          </p:nvSpPr>
          <p:spPr>
            <a:xfrm>
              <a:off x="655600" y="2772089"/>
              <a:ext cx="213333" cy="294294"/>
            </a:xfrm>
            <a:custGeom>
              <a:rect b="b" l="l" r="r" t="t"/>
              <a:pathLst>
                <a:path extrusionOk="0" h="548" w="399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48"/>
            <p:cNvSpPr/>
            <p:nvPr/>
          </p:nvSpPr>
          <p:spPr>
            <a:xfrm>
              <a:off x="673846" y="3161998"/>
              <a:ext cx="303960" cy="249807"/>
            </a:xfrm>
            <a:custGeom>
              <a:rect b="b" l="l" r="r" t="t"/>
              <a:pathLst>
                <a:path extrusionOk="0" h="465" w="569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48"/>
            <p:cNvSpPr/>
            <p:nvPr/>
          </p:nvSpPr>
          <p:spPr>
            <a:xfrm>
              <a:off x="959159" y="3042831"/>
              <a:ext cx="187068" cy="287248"/>
            </a:xfrm>
            <a:custGeom>
              <a:rect b="b" l="l" r="r" t="t"/>
              <a:pathLst>
                <a:path extrusionOk="0" h="535" w="35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3" name="Google Shape;953;p48"/>
          <p:cNvGrpSpPr/>
          <p:nvPr/>
        </p:nvGrpSpPr>
        <p:grpSpPr>
          <a:xfrm>
            <a:off x="7213443" y="1952709"/>
            <a:ext cx="189785" cy="445592"/>
            <a:chOff x="8011692" y="2691759"/>
            <a:chExt cx="306600" cy="719859"/>
          </a:xfrm>
        </p:grpSpPr>
        <p:sp>
          <p:nvSpPr>
            <p:cNvPr id="954" name="Google Shape;954;p48"/>
            <p:cNvSpPr/>
            <p:nvPr/>
          </p:nvSpPr>
          <p:spPr>
            <a:xfrm>
              <a:off x="8011692" y="3392689"/>
              <a:ext cx="306496" cy="18928"/>
            </a:xfrm>
            <a:custGeom>
              <a:rect b="b" l="l" r="r" t="t"/>
              <a:pathLst>
                <a:path extrusionOk="0" h="35" w="569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8011692" y="2691759"/>
              <a:ext cx="306496" cy="40025"/>
            </a:xfrm>
            <a:custGeom>
              <a:rect b="b" l="l" r="r" t="t"/>
              <a:pathLst>
                <a:path extrusionOk="0" h="74" w="569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48"/>
            <p:cNvSpPr txBox="1"/>
            <p:nvPr/>
          </p:nvSpPr>
          <p:spPr>
            <a:xfrm>
              <a:off x="8011692" y="2902925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48"/>
            <p:cNvSpPr txBox="1"/>
            <p:nvPr/>
          </p:nvSpPr>
          <p:spPr>
            <a:xfrm>
              <a:off x="8011692" y="2739276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48"/>
            <p:cNvSpPr txBox="1"/>
            <p:nvPr/>
          </p:nvSpPr>
          <p:spPr>
            <a:xfrm>
              <a:off x="8011692" y="3225885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48"/>
            <p:cNvSpPr txBox="1"/>
            <p:nvPr/>
          </p:nvSpPr>
          <p:spPr>
            <a:xfrm>
              <a:off x="8011692" y="3064405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0" name="Google Shape;960;p48"/>
          <p:cNvGrpSpPr/>
          <p:nvPr/>
        </p:nvGrpSpPr>
        <p:grpSpPr>
          <a:xfrm>
            <a:off x="7648230" y="1952459"/>
            <a:ext cx="246199" cy="445516"/>
            <a:chOff x="4556125" y="-3179763"/>
            <a:chExt cx="3081338" cy="5568950"/>
          </a:xfrm>
        </p:grpSpPr>
        <p:sp>
          <p:nvSpPr>
            <p:cNvPr id="961" name="Google Shape;961;p48"/>
            <p:cNvSpPr/>
            <p:nvPr/>
          </p:nvSpPr>
          <p:spPr>
            <a:xfrm>
              <a:off x="4756150" y="-3179763"/>
              <a:ext cx="2397126" cy="1016000"/>
            </a:xfrm>
            <a:custGeom>
              <a:rect b="b" l="l" r="r" t="t"/>
              <a:pathLst>
                <a:path extrusionOk="0" h="233" w="55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48"/>
            <p:cNvSpPr/>
            <p:nvPr/>
          </p:nvSpPr>
          <p:spPr>
            <a:xfrm>
              <a:off x="4556125" y="-2452688"/>
              <a:ext cx="3081338" cy="1135062"/>
            </a:xfrm>
            <a:custGeom>
              <a:rect b="b" l="l" r="r" t="t"/>
              <a:pathLst>
                <a:path extrusionOk="0" h="260" w="707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4556125" y="-1641475"/>
              <a:ext cx="3081338" cy="1139825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4556125" y="-828675"/>
              <a:ext cx="3081338" cy="1138237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4830762" y="666750"/>
              <a:ext cx="2535237" cy="1722437"/>
            </a:xfrm>
            <a:custGeom>
              <a:rect b="b" l="l" r="r" t="t"/>
              <a:pathLst>
                <a:path extrusionOk="0" h="395" w="582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5078412" y="257175"/>
              <a:ext cx="714375" cy="322262"/>
            </a:xfrm>
            <a:custGeom>
              <a:rect b="b" l="l" r="r" t="t"/>
              <a:pathLst>
                <a:path extrusionOk="0" h="74" w="164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6389687" y="34925"/>
              <a:ext cx="715962" cy="544512"/>
            </a:xfrm>
            <a:custGeom>
              <a:rect b="b" l="l" r="r" t="t"/>
              <a:pathLst>
                <a:path extrusionOk="0" h="125" w="164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8" name="Google Shape;968;p48"/>
          <p:cNvGrpSpPr/>
          <p:nvPr/>
        </p:nvGrpSpPr>
        <p:grpSpPr>
          <a:xfrm>
            <a:off x="1829253" y="1952659"/>
            <a:ext cx="445768" cy="445697"/>
            <a:chOff x="1674084" y="2722580"/>
            <a:chExt cx="720142" cy="720027"/>
          </a:xfrm>
        </p:grpSpPr>
        <p:sp>
          <p:nvSpPr>
            <p:cNvPr id="969" name="Google Shape;969;p48"/>
            <p:cNvSpPr/>
            <p:nvPr/>
          </p:nvSpPr>
          <p:spPr>
            <a:xfrm>
              <a:off x="1674084" y="2862551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1674084" y="3042247"/>
              <a:ext cx="179880" cy="21352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1861110" y="2722580"/>
              <a:ext cx="212190" cy="179696"/>
            </a:xfrm>
            <a:custGeom>
              <a:rect b="b" l="l" r="r" t="t"/>
              <a:pathLst>
                <a:path extrusionOk="0" h="204" w="241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8"/>
            <p:cNvSpPr/>
            <p:nvPr/>
          </p:nvSpPr>
          <p:spPr>
            <a:xfrm>
              <a:off x="2040679" y="2722580"/>
              <a:ext cx="213433" cy="179696"/>
            </a:xfrm>
            <a:custGeom>
              <a:rect b="b" l="l" r="r" t="t"/>
              <a:pathLst>
                <a:path extrusionOk="0" h="204" w="242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8"/>
            <p:cNvSpPr/>
            <p:nvPr/>
          </p:nvSpPr>
          <p:spPr>
            <a:xfrm>
              <a:off x="1674084" y="3222253"/>
              <a:ext cx="173666" cy="220353"/>
            </a:xfrm>
            <a:custGeom>
              <a:rect b="b" l="l" r="r" t="t"/>
              <a:pathLst>
                <a:path extrusionOk="0" h="250" w="197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1674084" y="2722580"/>
              <a:ext cx="219646" cy="173489"/>
            </a:xfrm>
            <a:custGeom>
              <a:rect b="b" l="l" r="r" t="t"/>
              <a:pathLst>
                <a:path extrusionOk="0" h="197" w="249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1995010" y="3261669"/>
              <a:ext cx="212501" cy="180938"/>
            </a:xfrm>
            <a:custGeom>
              <a:rect b="b" l="l" r="r" t="t"/>
              <a:pathLst>
                <a:path extrusionOk="0" h="205" w="241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2220560" y="2722580"/>
              <a:ext cx="173666" cy="219422"/>
            </a:xfrm>
            <a:custGeom>
              <a:rect b="b" l="l" r="r" t="t"/>
              <a:pathLst>
                <a:path extrusionOk="0" h="249" w="197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2214346" y="2908483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8"/>
            <p:cNvSpPr/>
            <p:nvPr/>
          </p:nvSpPr>
          <p:spPr>
            <a:xfrm>
              <a:off x="1814198" y="3261669"/>
              <a:ext cx="213433" cy="180938"/>
            </a:xfrm>
            <a:custGeom>
              <a:rect b="b" l="l" r="r" t="t"/>
              <a:pathLst>
                <a:path extrusionOk="0" h="205" w="242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2214346" y="3088179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2174890" y="3267876"/>
              <a:ext cx="219335" cy="174731"/>
            </a:xfrm>
            <a:custGeom>
              <a:rect b="b" l="l" r="r" t="t"/>
              <a:pathLst>
                <a:path extrusionOk="0" h="198" w="249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1" name="Google Shape;981;p48"/>
          <p:cNvGrpSpPr/>
          <p:nvPr/>
        </p:nvGrpSpPr>
        <p:grpSpPr>
          <a:xfrm>
            <a:off x="1138094" y="1952621"/>
            <a:ext cx="445578" cy="445773"/>
            <a:chOff x="557511" y="2722518"/>
            <a:chExt cx="719836" cy="720150"/>
          </a:xfrm>
        </p:grpSpPr>
        <p:sp>
          <p:nvSpPr>
            <p:cNvPr id="982" name="Google Shape;982;p48"/>
            <p:cNvSpPr/>
            <p:nvPr/>
          </p:nvSpPr>
          <p:spPr>
            <a:xfrm>
              <a:off x="557511" y="2722518"/>
              <a:ext cx="434543" cy="347863"/>
            </a:xfrm>
            <a:custGeom>
              <a:rect b="b" l="l" r="r" t="t"/>
              <a:pathLst>
                <a:path extrusionOk="0" h="412" w="515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929646" y="2722518"/>
              <a:ext cx="347700" cy="434664"/>
            </a:xfrm>
            <a:custGeom>
              <a:rect b="b" l="l" r="r" t="t"/>
              <a:pathLst>
                <a:path extrusionOk="0" h="515" w="412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557511" y="3008004"/>
              <a:ext cx="347040" cy="434664"/>
            </a:xfrm>
            <a:custGeom>
              <a:rect b="b" l="l" r="r" t="t"/>
              <a:pathLst>
                <a:path extrusionOk="0" h="515" w="411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842804" y="3095795"/>
              <a:ext cx="434543" cy="346873"/>
            </a:xfrm>
            <a:custGeom>
              <a:rect b="b" l="l" r="r" t="t"/>
              <a:pathLst>
                <a:path extrusionOk="0" h="411" w="515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6" name="Google Shape;986;p48"/>
          <p:cNvGrpSpPr/>
          <p:nvPr/>
        </p:nvGrpSpPr>
        <p:grpSpPr>
          <a:xfrm>
            <a:off x="1081977" y="3388956"/>
            <a:ext cx="445905" cy="400522"/>
            <a:chOff x="1147762" y="-2383684"/>
            <a:chExt cx="5137150" cy="4619626"/>
          </a:xfrm>
        </p:grpSpPr>
        <p:sp>
          <p:nvSpPr>
            <p:cNvPr id="987" name="Google Shape;987;p48"/>
            <p:cNvSpPr/>
            <p:nvPr/>
          </p:nvSpPr>
          <p:spPr>
            <a:xfrm>
              <a:off x="1147762" y="-1089871"/>
              <a:ext cx="2505075" cy="3325813"/>
            </a:xfrm>
            <a:custGeom>
              <a:rect b="b" l="l" r="r" t="t"/>
              <a:pathLst>
                <a:path extrusionOk="0" h="751" w="566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8"/>
            <p:cNvSpPr/>
            <p:nvPr/>
          </p:nvSpPr>
          <p:spPr>
            <a:xfrm>
              <a:off x="2617787" y="3916"/>
              <a:ext cx="3667125" cy="2232024"/>
            </a:xfrm>
            <a:custGeom>
              <a:rect b="b" l="l" r="r" t="t"/>
              <a:pathLst>
                <a:path extrusionOk="0" h="504" w="829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2449512" y="-2383684"/>
              <a:ext cx="3167061" cy="3259137"/>
            </a:xfrm>
            <a:custGeom>
              <a:rect b="b" l="l" r="r" t="t"/>
              <a:pathLst>
                <a:path extrusionOk="0" h="736" w="716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0" name="Google Shape;990;p48"/>
          <p:cNvGrpSpPr/>
          <p:nvPr/>
        </p:nvGrpSpPr>
        <p:grpSpPr>
          <a:xfrm>
            <a:off x="1879306" y="3382610"/>
            <a:ext cx="445901" cy="413282"/>
            <a:chOff x="1570037" y="-2033978"/>
            <a:chExt cx="4943475" cy="4576762"/>
          </a:xfrm>
        </p:grpSpPr>
        <p:sp>
          <p:nvSpPr>
            <p:cNvPr id="991" name="Google Shape;991;p48"/>
            <p:cNvSpPr/>
            <p:nvPr/>
          </p:nvSpPr>
          <p:spPr>
            <a:xfrm>
              <a:off x="4814887" y="-90878"/>
              <a:ext cx="1673225" cy="1187450"/>
            </a:xfrm>
            <a:custGeom>
              <a:rect b="b" l="l" r="r" t="t"/>
              <a:pathLst>
                <a:path extrusionOk="0" h="270" w="381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2355850" y="788597"/>
              <a:ext cx="1208087" cy="1560512"/>
            </a:xfrm>
            <a:custGeom>
              <a:rect b="b" l="l" r="r" t="t"/>
              <a:pathLst>
                <a:path extrusionOk="0" h="355" w="275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8"/>
            <p:cNvSpPr/>
            <p:nvPr/>
          </p:nvSpPr>
          <p:spPr>
            <a:xfrm>
              <a:off x="2636837" y="-1932378"/>
              <a:ext cx="1581150" cy="1635125"/>
            </a:xfrm>
            <a:custGeom>
              <a:rect b="b" l="l" r="r" t="t"/>
              <a:pathLst>
                <a:path extrusionOk="0" h="372" w="36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8"/>
            <p:cNvSpPr/>
            <p:nvPr/>
          </p:nvSpPr>
          <p:spPr>
            <a:xfrm>
              <a:off x="1570037" y="-213115"/>
              <a:ext cx="1800225" cy="2562225"/>
            </a:xfrm>
            <a:custGeom>
              <a:rect b="b" l="l" r="r" t="t"/>
              <a:pathLst>
                <a:path extrusionOk="0" h="583" w="41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3101975" y="-2033978"/>
              <a:ext cx="2481262" cy="1855787"/>
            </a:xfrm>
            <a:custGeom>
              <a:rect b="b" l="l" r="r" t="t"/>
              <a:pathLst>
                <a:path extrusionOk="0" h="422" w="565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4019550" y="718747"/>
              <a:ext cx="2493962" cy="1824037"/>
            </a:xfrm>
            <a:custGeom>
              <a:rect b="b" l="l" r="r" t="t"/>
              <a:pathLst>
                <a:path extrusionOk="0" h="415" w="568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7" name="Google Shape;997;p48"/>
          <p:cNvGrpSpPr/>
          <p:nvPr/>
        </p:nvGrpSpPr>
        <p:grpSpPr>
          <a:xfrm>
            <a:off x="4364629" y="3366711"/>
            <a:ext cx="441332" cy="445721"/>
            <a:chOff x="5770007" y="4997492"/>
            <a:chExt cx="712976" cy="720067"/>
          </a:xfrm>
        </p:grpSpPr>
        <p:sp>
          <p:nvSpPr>
            <p:cNvPr id="998" name="Google Shape;998;p48"/>
            <p:cNvSpPr/>
            <p:nvPr/>
          </p:nvSpPr>
          <p:spPr>
            <a:xfrm>
              <a:off x="6229483" y="4997492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5770007" y="4997492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6229483" y="5462259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5770007" y="5462259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6011100" y="5043089"/>
              <a:ext cx="228017" cy="163872"/>
            </a:xfrm>
            <a:custGeom>
              <a:rect b="b" l="l" r="r" t="t"/>
              <a:pathLst>
                <a:path extrusionOk="0" h="258" w="362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6011100" y="5507856"/>
              <a:ext cx="228017" cy="164103"/>
            </a:xfrm>
            <a:custGeom>
              <a:rect b="b" l="l" r="r" t="t"/>
              <a:pathLst>
                <a:path extrusionOk="0" h="258" w="362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5814051" y="5241911"/>
              <a:ext cx="162411" cy="230995"/>
            </a:xfrm>
            <a:custGeom>
              <a:rect b="b" l="l" r="r" t="t"/>
              <a:pathLst>
                <a:path extrusionOk="0" h="363" w="258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8"/>
            <p:cNvSpPr/>
            <p:nvPr/>
          </p:nvSpPr>
          <p:spPr>
            <a:xfrm>
              <a:off x="6273756" y="5242605"/>
              <a:ext cx="162411" cy="230300"/>
            </a:xfrm>
            <a:custGeom>
              <a:rect b="b" l="l" r="r" t="t"/>
              <a:pathLst>
                <a:path extrusionOk="0" h="362" w="258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6" name="Google Shape;1006;p48"/>
          <p:cNvGrpSpPr/>
          <p:nvPr/>
        </p:nvGrpSpPr>
        <p:grpSpPr>
          <a:xfrm>
            <a:off x="5157420" y="3389181"/>
            <a:ext cx="445651" cy="400824"/>
            <a:chOff x="7050768" y="5033792"/>
            <a:chExt cx="719953" cy="647534"/>
          </a:xfrm>
        </p:grpSpPr>
        <p:sp>
          <p:nvSpPr>
            <p:cNvPr id="1007" name="Google Shape;1007;p48"/>
            <p:cNvSpPr/>
            <p:nvPr/>
          </p:nvSpPr>
          <p:spPr>
            <a:xfrm>
              <a:off x="7465241" y="5033792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7189726" y="5033792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7465241" y="5512426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48"/>
            <p:cNvSpPr/>
            <p:nvPr/>
          </p:nvSpPr>
          <p:spPr>
            <a:xfrm>
              <a:off x="7602721" y="5273294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8"/>
            <p:cNvSpPr/>
            <p:nvPr/>
          </p:nvSpPr>
          <p:spPr>
            <a:xfrm>
              <a:off x="7050768" y="5273294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8"/>
            <p:cNvSpPr/>
            <p:nvPr/>
          </p:nvSpPr>
          <p:spPr>
            <a:xfrm>
              <a:off x="7189726" y="5512426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8"/>
            <p:cNvSpPr/>
            <p:nvPr/>
          </p:nvSpPr>
          <p:spPr>
            <a:xfrm>
              <a:off x="7134476" y="5162882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48"/>
            <p:cNvSpPr/>
            <p:nvPr/>
          </p:nvSpPr>
          <p:spPr>
            <a:xfrm>
              <a:off x="7351783" y="5072075"/>
              <a:ext cx="119371" cy="92287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8"/>
            <p:cNvSpPr/>
            <p:nvPr/>
          </p:nvSpPr>
          <p:spPr>
            <a:xfrm>
              <a:off x="7548579" y="5402385"/>
              <a:ext cx="138958" cy="149249"/>
            </a:xfrm>
            <a:custGeom>
              <a:rect b="b" l="l" r="r" t="t"/>
              <a:pathLst>
                <a:path extrusionOk="0" h="327" w="305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8"/>
            <p:cNvSpPr/>
            <p:nvPr/>
          </p:nvSpPr>
          <p:spPr>
            <a:xfrm>
              <a:off x="7548579" y="5163437"/>
              <a:ext cx="138958" cy="149065"/>
            </a:xfrm>
            <a:custGeom>
              <a:rect b="b" l="l" r="r" t="t"/>
              <a:pathLst>
                <a:path extrusionOk="0" h="327" w="305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8"/>
            <p:cNvSpPr/>
            <p:nvPr/>
          </p:nvSpPr>
          <p:spPr>
            <a:xfrm>
              <a:off x="7134476" y="5402385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8"/>
            <p:cNvSpPr/>
            <p:nvPr/>
          </p:nvSpPr>
          <p:spPr>
            <a:xfrm>
              <a:off x="7351783" y="5550709"/>
              <a:ext cx="119371" cy="92102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9" name="Google Shape;1019;p48"/>
          <p:cNvGrpSpPr/>
          <p:nvPr/>
        </p:nvGrpSpPr>
        <p:grpSpPr>
          <a:xfrm>
            <a:off x="6751936" y="3389251"/>
            <a:ext cx="445681" cy="400651"/>
            <a:chOff x="9626723" y="5033906"/>
            <a:chExt cx="720002" cy="647256"/>
          </a:xfrm>
        </p:grpSpPr>
        <p:sp>
          <p:nvSpPr>
            <p:cNvPr id="1020" name="Google Shape;1020;p48"/>
            <p:cNvSpPr/>
            <p:nvPr/>
          </p:nvSpPr>
          <p:spPr>
            <a:xfrm>
              <a:off x="10040990" y="5033906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48"/>
            <p:cNvSpPr/>
            <p:nvPr/>
          </p:nvSpPr>
          <p:spPr>
            <a:xfrm>
              <a:off x="9765139" y="5033906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8"/>
            <p:cNvSpPr/>
            <p:nvPr/>
          </p:nvSpPr>
          <p:spPr>
            <a:xfrm>
              <a:off x="10040990" y="5512861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48"/>
            <p:cNvSpPr/>
            <p:nvPr/>
          </p:nvSpPr>
          <p:spPr>
            <a:xfrm>
              <a:off x="10178425" y="5273089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48"/>
            <p:cNvSpPr/>
            <p:nvPr/>
          </p:nvSpPr>
          <p:spPr>
            <a:xfrm>
              <a:off x="9626723" y="5273089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48"/>
            <p:cNvSpPr/>
            <p:nvPr/>
          </p:nvSpPr>
          <p:spPr>
            <a:xfrm>
              <a:off x="9765139" y="5512861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48"/>
            <p:cNvSpPr/>
            <p:nvPr/>
          </p:nvSpPr>
          <p:spPr>
            <a:xfrm>
              <a:off x="10198227" y="5180401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48"/>
            <p:cNvSpPr/>
            <p:nvPr/>
          </p:nvSpPr>
          <p:spPr>
            <a:xfrm>
              <a:off x="10197835" y="5452182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48"/>
            <p:cNvSpPr/>
            <p:nvPr/>
          </p:nvSpPr>
          <p:spPr>
            <a:xfrm>
              <a:off x="9938649" y="5629704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48"/>
            <p:cNvSpPr/>
            <p:nvPr/>
          </p:nvSpPr>
          <p:spPr>
            <a:xfrm>
              <a:off x="9728084" y="5451789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8"/>
            <p:cNvSpPr/>
            <p:nvPr/>
          </p:nvSpPr>
          <p:spPr>
            <a:xfrm>
              <a:off x="9728084" y="5179812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48"/>
            <p:cNvSpPr/>
            <p:nvPr/>
          </p:nvSpPr>
          <p:spPr>
            <a:xfrm>
              <a:off x="9939237" y="5081428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2" name="Google Shape;1032;p48"/>
          <p:cNvGrpSpPr/>
          <p:nvPr/>
        </p:nvGrpSpPr>
        <p:grpSpPr>
          <a:xfrm>
            <a:off x="7549176" y="3366688"/>
            <a:ext cx="445582" cy="445743"/>
            <a:chOff x="10914672" y="4997454"/>
            <a:chExt cx="719842" cy="720102"/>
          </a:xfrm>
        </p:grpSpPr>
        <p:sp>
          <p:nvSpPr>
            <p:cNvPr id="1033" name="Google Shape;1033;p48"/>
            <p:cNvSpPr/>
            <p:nvPr/>
          </p:nvSpPr>
          <p:spPr>
            <a:xfrm>
              <a:off x="11420014" y="4997454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48"/>
            <p:cNvSpPr/>
            <p:nvPr/>
          </p:nvSpPr>
          <p:spPr>
            <a:xfrm>
              <a:off x="11420014" y="5502456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48"/>
            <p:cNvSpPr/>
            <p:nvPr/>
          </p:nvSpPr>
          <p:spPr>
            <a:xfrm>
              <a:off x="10914672" y="4997454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48"/>
            <p:cNvSpPr/>
            <p:nvPr/>
          </p:nvSpPr>
          <p:spPr>
            <a:xfrm>
              <a:off x="10914672" y="5502456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48"/>
            <p:cNvSpPr/>
            <p:nvPr/>
          </p:nvSpPr>
          <p:spPr>
            <a:xfrm>
              <a:off x="11595623" y="5217631"/>
              <a:ext cx="28649" cy="276082"/>
            </a:xfrm>
            <a:custGeom>
              <a:rect b="b" l="l" r="r" t="t"/>
              <a:pathLst>
                <a:path extrusionOk="0" h="376" w="39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48"/>
            <p:cNvSpPr/>
            <p:nvPr/>
          </p:nvSpPr>
          <p:spPr>
            <a:xfrm>
              <a:off x="11138826" y="5678120"/>
              <a:ext cx="275351" cy="29145"/>
            </a:xfrm>
            <a:custGeom>
              <a:rect b="b" l="l" r="r" t="t"/>
              <a:pathLst>
                <a:path extrusionOk="0" h="40" w="375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48"/>
            <p:cNvSpPr/>
            <p:nvPr/>
          </p:nvSpPr>
          <p:spPr>
            <a:xfrm>
              <a:off x="10925018" y="5221340"/>
              <a:ext cx="28649" cy="275287"/>
            </a:xfrm>
            <a:custGeom>
              <a:rect b="b" l="l" r="r" t="t"/>
              <a:pathLst>
                <a:path extrusionOk="0" h="375" w="39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48"/>
            <p:cNvSpPr/>
            <p:nvPr/>
          </p:nvSpPr>
          <p:spPr>
            <a:xfrm>
              <a:off x="11135112" y="5007522"/>
              <a:ext cx="275351" cy="28880"/>
            </a:xfrm>
            <a:custGeom>
              <a:rect b="b" l="l" r="r" t="t"/>
              <a:pathLst>
                <a:path extrusionOk="0" h="39" w="375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48"/>
            <p:cNvSpPr/>
            <p:nvPr/>
          </p:nvSpPr>
          <p:spPr>
            <a:xfrm>
              <a:off x="11578115" y="5458474"/>
              <a:ext cx="52789" cy="38948"/>
            </a:xfrm>
            <a:custGeom>
              <a:rect b="b" l="l" r="r" t="t"/>
              <a:pathLst>
                <a:path extrusionOk="0" h="147" w="199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11135112" y="5660369"/>
              <a:ext cx="38199" cy="52991"/>
            </a:xfrm>
            <a:custGeom>
              <a:rect b="b" l="l" r="r" t="t"/>
              <a:pathLst>
                <a:path extrusionOk="0" h="200" w="144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48"/>
            <p:cNvSpPr/>
            <p:nvPr/>
          </p:nvSpPr>
          <p:spPr>
            <a:xfrm>
              <a:off x="10918386" y="5217631"/>
              <a:ext cx="53054" cy="38154"/>
            </a:xfrm>
            <a:custGeom>
              <a:rect b="b" l="l" r="r" t="t"/>
              <a:pathLst>
                <a:path extrusionOk="0" h="144" w="20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48"/>
            <p:cNvSpPr/>
            <p:nvPr/>
          </p:nvSpPr>
          <p:spPr>
            <a:xfrm>
              <a:off x="11375979" y="5001164"/>
              <a:ext cx="38199" cy="52726"/>
            </a:xfrm>
            <a:custGeom>
              <a:rect b="b" l="l" r="r" t="t"/>
              <a:pathLst>
                <a:path extrusionOk="0" h="199" w="144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5" name="Google Shape;1045;p48"/>
          <p:cNvGrpSpPr/>
          <p:nvPr/>
        </p:nvGrpSpPr>
        <p:grpSpPr>
          <a:xfrm>
            <a:off x="5954636" y="3376952"/>
            <a:ext cx="445821" cy="425246"/>
            <a:chOff x="8338678" y="5014036"/>
            <a:chExt cx="720227" cy="686988"/>
          </a:xfrm>
        </p:grpSpPr>
        <p:sp>
          <p:nvSpPr>
            <p:cNvPr id="1046" name="Google Shape;1046;p48"/>
            <p:cNvSpPr/>
            <p:nvPr/>
          </p:nvSpPr>
          <p:spPr>
            <a:xfrm>
              <a:off x="8706181" y="5014036"/>
              <a:ext cx="230803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8460817" y="5014036"/>
              <a:ext cx="230586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8338678" y="5226118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48"/>
            <p:cNvSpPr/>
            <p:nvPr/>
          </p:nvSpPr>
          <p:spPr>
            <a:xfrm>
              <a:off x="8828754" y="5226118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48"/>
            <p:cNvSpPr/>
            <p:nvPr/>
          </p:nvSpPr>
          <p:spPr>
            <a:xfrm>
              <a:off x="8706181" y="5438200"/>
              <a:ext cx="230803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48"/>
            <p:cNvSpPr/>
            <p:nvPr/>
          </p:nvSpPr>
          <p:spPr>
            <a:xfrm>
              <a:off x="8460817" y="5438200"/>
              <a:ext cx="230586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2" name="Google Shape;1052;p48"/>
          <p:cNvGrpSpPr/>
          <p:nvPr/>
        </p:nvGrpSpPr>
        <p:grpSpPr>
          <a:xfrm>
            <a:off x="2676293" y="3431542"/>
            <a:ext cx="1336824" cy="316035"/>
            <a:chOff x="3042485" y="5102226"/>
            <a:chExt cx="2159652" cy="510557"/>
          </a:xfrm>
        </p:grpSpPr>
        <p:sp>
          <p:nvSpPr>
            <p:cNvPr id="1053" name="Google Shape;1053;p48"/>
            <p:cNvSpPr/>
            <p:nvPr/>
          </p:nvSpPr>
          <p:spPr>
            <a:xfrm>
              <a:off x="3042485" y="5377282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3317231" y="5102226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3591976" y="5377282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48"/>
            <p:cNvSpPr/>
            <p:nvPr/>
          </p:nvSpPr>
          <p:spPr>
            <a:xfrm>
              <a:off x="3866722" y="5102226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4141467" y="5377282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4417146" y="5102226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8"/>
            <p:cNvSpPr/>
            <p:nvPr/>
          </p:nvSpPr>
          <p:spPr>
            <a:xfrm>
              <a:off x="4691892" y="5377282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48"/>
            <p:cNvSpPr/>
            <p:nvPr/>
          </p:nvSpPr>
          <p:spPr>
            <a:xfrm>
              <a:off x="4966637" y="5102226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48"/>
            <p:cNvSpPr/>
            <p:nvPr/>
          </p:nvSpPr>
          <p:spPr>
            <a:xfrm>
              <a:off x="3210195" y="5270247"/>
              <a:ext cx="174555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48"/>
            <p:cNvSpPr/>
            <p:nvPr/>
          </p:nvSpPr>
          <p:spPr>
            <a:xfrm>
              <a:off x="3485252" y="5270247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8"/>
            <p:cNvSpPr/>
            <p:nvPr/>
          </p:nvSpPr>
          <p:spPr>
            <a:xfrm>
              <a:off x="3760620" y="5270247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8"/>
            <p:cNvSpPr/>
            <p:nvPr/>
          </p:nvSpPr>
          <p:spPr>
            <a:xfrm>
              <a:off x="4035365" y="5270247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8"/>
            <p:cNvSpPr/>
            <p:nvPr/>
          </p:nvSpPr>
          <p:spPr>
            <a:xfrm>
              <a:off x="4310111" y="5270247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48"/>
            <p:cNvSpPr/>
            <p:nvPr/>
          </p:nvSpPr>
          <p:spPr>
            <a:xfrm>
              <a:off x="4585167" y="5270247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48"/>
            <p:cNvSpPr/>
            <p:nvPr/>
          </p:nvSpPr>
          <p:spPr>
            <a:xfrm>
              <a:off x="4859913" y="5270247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8" name="Google Shape;1068;p48"/>
          <p:cNvGrpSpPr/>
          <p:nvPr/>
        </p:nvGrpSpPr>
        <p:grpSpPr>
          <a:xfrm>
            <a:off x="1879183" y="4075078"/>
            <a:ext cx="445738" cy="442950"/>
            <a:chOff x="1442627" y="5304529"/>
            <a:chExt cx="594318" cy="590600"/>
          </a:xfrm>
        </p:grpSpPr>
        <p:sp>
          <p:nvSpPr>
            <p:cNvPr id="1069" name="Google Shape;1069;p48"/>
            <p:cNvSpPr/>
            <p:nvPr/>
          </p:nvSpPr>
          <p:spPr>
            <a:xfrm>
              <a:off x="1442627" y="5304529"/>
              <a:ext cx="594318" cy="405222"/>
            </a:xfrm>
            <a:custGeom>
              <a:rect b="b" l="l" r="r" t="t"/>
              <a:pathLst>
                <a:path extrusionOk="0" h="500" w="734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48"/>
            <p:cNvSpPr/>
            <p:nvPr/>
          </p:nvSpPr>
          <p:spPr>
            <a:xfrm>
              <a:off x="1442627" y="5709751"/>
              <a:ext cx="349820" cy="97191"/>
            </a:xfrm>
            <a:custGeom>
              <a:rect b="b" l="l" r="r" t="t"/>
              <a:pathLst>
                <a:path extrusionOk="0" h="313" w="1126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48"/>
            <p:cNvSpPr/>
            <p:nvPr/>
          </p:nvSpPr>
          <p:spPr>
            <a:xfrm>
              <a:off x="1573731" y="5746082"/>
              <a:ext cx="218715" cy="60861"/>
            </a:xfrm>
            <a:custGeom>
              <a:rect b="b" l="l" r="r" t="t"/>
              <a:pathLst>
                <a:path extrusionOk="0" h="196" w="704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48"/>
            <p:cNvSpPr/>
            <p:nvPr/>
          </p:nvSpPr>
          <p:spPr>
            <a:xfrm>
              <a:off x="1573731" y="5806943"/>
              <a:ext cx="109358" cy="88186"/>
            </a:xfrm>
            <a:custGeom>
              <a:rect b="b" l="l" r="r" t="t"/>
              <a:pathLst>
                <a:path extrusionOk="0" h="284" w="352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3" name="Google Shape;1073;p48"/>
          <p:cNvGrpSpPr/>
          <p:nvPr/>
        </p:nvGrpSpPr>
        <p:grpSpPr>
          <a:xfrm>
            <a:off x="6788033" y="4073658"/>
            <a:ext cx="373053" cy="445791"/>
            <a:chOff x="8095060" y="5258190"/>
            <a:chExt cx="497404" cy="594389"/>
          </a:xfrm>
        </p:grpSpPr>
        <p:grpSp>
          <p:nvGrpSpPr>
            <p:cNvPr id="1074" name="Google Shape;1074;p48"/>
            <p:cNvGrpSpPr/>
            <p:nvPr/>
          </p:nvGrpSpPr>
          <p:grpSpPr>
            <a:xfrm>
              <a:off x="8095060" y="5562627"/>
              <a:ext cx="497404" cy="289951"/>
              <a:chOff x="8095060" y="5562627"/>
              <a:chExt cx="497404" cy="289951"/>
            </a:xfrm>
          </p:grpSpPr>
          <p:sp>
            <p:nvSpPr>
              <p:cNvPr id="1075" name="Google Shape;1075;p48"/>
              <p:cNvSpPr/>
              <p:nvPr/>
            </p:nvSpPr>
            <p:spPr>
              <a:xfrm>
                <a:off x="8095060" y="5562627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6" name="Google Shape;1076;p48"/>
              <p:cNvSpPr/>
              <p:nvPr/>
            </p:nvSpPr>
            <p:spPr>
              <a:xfrm>
                <a:off x="8095060" y="56861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7" name="Google Shape;1077;p48"/>
              <p:cNvSpPr/>
              <p:nvPr/>
            </p:nvSpPr>
            <p:spPr>
              <a:xfrm>
                <a:off x="8343763" y="56861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8" name="Google Shape;1078;p48"/>
            <p:cNvGrpSpPr/>
            <p:nvPr/>
          </p:nvGrpSpPr>
          <p:grpSpPr>
            <a:xfrm>
              <a:off x="8095060" y="5461432"/>
              <a:ext cx="497404" cy="289312"/>
              <a:chOff x="8095060" y="5461432"/>
              <a:chExt cx="497404" cy="289312"/>
            </a:xfrm>
          </p:grpSpPr>
          <p:sp>
            <p:nvSpPr>
              <p:cNvPr id="1079" name="Google Shape;1079;p48"/>
              <p:cNvSpPr/>
              <p:nvPr/>
            </p:nvSpPr>
            <p:spPr>
              <a:xfrm>
                <a:off x="8095060" y="5461432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0" name="Google Shape;1080;p48"/>
              <p:cNvSpPr/>
              <p:nvPr/>
            </p:nvSpPr>
            <p:spPr>
              <a:xfrm>
                <a:off x="8095060" y="55843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1" name="Google Shape;1081;p48"/>
              <p:cNvSpPr/>
              <p:nvPr/>
            </p:nvSpPr>
            <p:spPr>
              <a:xfrm>
                <a:off x="8343763" y="55843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2" name="Google Shape;1082;p48"/>
            <p:cNvGrpSpPr/>
            <p:nvPr/>
          </p:nvGrpSpPr>
          <p:grpSpPr>
            <a:xfrm>
              <a:off x="8095060" y="5359598"/>
              <a:ext cx="497404" cy="289312"/>
              <a:chOff x="8095060" y="5359598"/>
              <a:chExt cx="497404" cy="289312"/>
            </a:xfrm>
          </p:grpSpPr>
          <p:sp>
            <p:nvSpPr>
              <p:cNvPr id="1083" name="Google Shape;1083;p48"/>
              <p:cNvSpPr/>
              <p:nvPr/>
            </p:nvSpPr>
            <p:spPr>
              <a:xfrm>
                <a:off x="8095060" y="5359598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4" name="Google Shape;1084;p48"/>
              <p:cNvSpPr/>
              <p:nvPr/>
            </p:nvSpPr>
            <p:spPr>
              <a:xfrm>
                <a:off x="8095060" y="54831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48"/>
              <p:cNvSpPr/>
              <p:nvPr/>
            </p:nvSpPr>
            <p:spPr>
              <a:xfrm>
                <a:off x="8343763" y="54831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6" name="Google Shape;1086;p48"/>
            <p:cNvGrpSpPr/>
            <p:nvPr/>
          </p:nvGrpSpPr>
          <p:grpSpPr>
            <a:xfrm>
              <a:off x="8095060" y="5258190"/>
              <a:ext cx="497404" cy="290164"/>
              <a:chOff x="8095060" y="5258190"/>
              <a:chExt cx="497404" cy="290164"/>
            </a:xfrm>
          </p:grpSpPr>
          <p:sp>
            <p:nvSpPr>
              <p:cNvPr id="1087" name="Google Shape;1087;p48"/>
              <p:cNvSpPr/>
              <p:nvPr/>
            </p:nvSpPr>
            <p:spPr>
              <a:xfrm>
                <a:off x="8095060" y="5258190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8" name="Google Shape;1088;p48"/>
              <p:cNvSpPr/>
              <p:nvPr/>
            </p:nvSpPr>
            <p:spPr>
              <a:xfrm>
                <a:off x="8095060" y="53821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9" name="Google Shape;1089;p48"/>
              <p:cNvSpPr/>
              <p:nvPr/>
            </p:nvSpPr>
            <p:spPr>
              <a:xfrm>
                <a:off x="8343763" y="53821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90" name="Google Shape;1090;p48"/>
          <p:cNvGrpSpPr/>
          <p:nvPr/>
        </p:nvGrpSpPr>
        <p:grpSpPr>
          <a:xfrm>
            <a:off x="2870825" y="4073686"/>
            <a:ext cx="557162" cy="445734"/>
            <a:chOff x="4607809" y="5258227"/>
            <a:chExt cx="742883" cy="594312"/>
          </a:xfrm>
        </p:grpSpPr>
        <p:sp>
          <p:nvSpPr>
            <p:cNvPr id="1091" name="Google Shape;1091;p48"/>
            <p:cNvSpPr/>
            <p:nvPr/>
          </p:nvSpPr>
          <p:spPr>
            <a:xfrm>
              <a:off x="4607809" y="5417834"/>
              <a:ext cx="185166" cy="401151"/>
            </a:xfrm>
            <a:custGeom>
              <a:rect b="b" l="l" r="r" t="t"/>
              <a:pathLst>
                <a:path extrusionOk="0" h="2355" w="1083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48"/>
            <p:cNvSpPr/>
            <p:nvPr/>
          </p:nvSpPr>
          <p:spPr>
            <a:xfrm>
              <a:off x="4792974" y="5364859"/>
              <a:ext cx="185850" cy="454126"/>
            </a:xfrm>
            <a:custGeom>
              <a:rect b="b" l="l" r="r" t="t"/>
              <a:pathLst>
                <a:path extrusionOk="0" h="2666" w="1087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48"/>
            <p:cNvSpPr/>
            <p:nvPr/>
          </p:nvSpPr>
          <p:spPr>
            <a:xfrm>
              <a:off x="4978822" y="5311202"/>
              <a:ext cx="185679" cy="507784"/>
            </a:xfrm>
            <a:custGeom>
              <a:rect b="b" l="l" r="r" t="t"/>
              <a:pathLst>
                <a:path extrusionOk="0" h="2981" w="1086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48"/>
            <p:cNvSpPr/>
            <p:nvPr/>
          </p:nvSpPr>
          <p:spPr>
            <a:xfrm>
              <a:off x="5164499" y="5258227"/>
              <a:ext cx="185166" cy="560759"/>
            </a:xfrm>
            <a:custGeom>
              <a:rect b="b" l="l" r="r" t="t"/>
              <a:pathLst>
                <a:path extrusionOk="0" h="3292" w="1083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48"/>
            <p:cNvSpPr/>
            <p:nvPr/>
          </p:nvSpPr>
          <p:spPr>
            <a:xfrm>
              <a:off x="4607809" y="5818982"/>
              <a:ext cx="237484" cy="33556"/>
            </a:xfrm>
            <a:custGeom>
              <a:rect b="b" l="l" r="r" t="t"/>
              <a:pathLst>
                <a:path extrusionOk="0" h="197" w="1389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48"/>
            <p:cNvSpPr/>
            <p:nvPr/>
          </p:nvSpPr>
          <p:spPr>
            <a:xfrm>
              <a:off x="4792974" y="5818982"/>
              <a:ext cx="185850" cy="33556"/>
            </a:xfrm>
            <a:custGeom>
              <a:rect b="b" l="l" r="r" t="t"/>
              <a:pathLst>
                <a:path extrusionOk="0" h="197" w="1087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48"/>
            <p:cNvSpPr/>
            <p:nvPr/>
          </p:nvSpPr>
          <p:spPr>
            <a:xfrm>
              <a:off x="5112694" y="5818982"/>
              <a:ext cx="237997" cy="33556"/>
            </a:xfrm>
            <a:custGeom>
              <a:rect b="b" l="l" r="r" t="t"/>
              <a:pathLst>
                <a:path extrusionOk="0" h="197" w="1392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48"/>
            <p:cNvSpPr/>
            <p:nvPr/>
          </p:nvSpPr>
          <p:spPr>
            <a:xfrm>
              <a:off x="4978822" y="5818982"/>
              <a:ext cx="186192" cy="33556"/>
            </a:xfrm>
            <a:custGeom>
              <a:rect b="b" l="l" r="r" t="t"/>
              <a:pathLst>
                <a:path extrusionOk="0" h="197" w="1089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9" name="Google Shape;1099;p48"/>
          <p:cNvGrpSpPr/>
          <p:nvPr/>
        </p:nvGrpSpPr>
        <p:grpSpPr>
          <a:xfrm>
            <a:off x="3973890" y="4073743"/>
            <a:ext cx="1079865" cy="445620"/>
            <a:chOff x="2571250" y="5258311"/>
            <a:chExt cx="1439820" cy="594160"/>
          </a:xfrm>
        </p:grpSpPr>
        <p:sp>
          <p:nvSpPr>
            <p:cNvPr id="1100" name="Google Shape;1100;p48"/>
            <p:cNvSpPr/>
            <p:nvPr/>
          </p:nvSpPr>
          <p:spPr>
            <a:xfrm>
              <a:off x="2751485" y="52929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48"/>
            <p:cNvSpPr/>
            <p:nvPr/>
          </p:nvSpPr>
          <p:spPr>
            <a:xfrm>
              <a:off x="2765747" y="53074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48"/>
            <p:cNvSpPr/>
            <p:nvPr/>
          </p:nvSpPr>
          <p:spPr>
            <a:xfrm>
              <a:off x="2930895" y="53260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48"/>
            <p:cNvSpPr/>
            <p:nvPr/>
          </p:nvSpPr>
          <p:spPr>
            <a:xfrm>
              <a:off x="2945363" y="53405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48"/>
            <p:cNvSpPr/>
            <p:nvPr/>
          </p:nvSpPr>
          <p:spPr>
            <a:xfrm>
              <a:off x="3111130" y="53498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48"/>
            <p:cNvSpPr/>
            <p:nvPr/>
          </p:nvSpPr>
          <p:spPr>
            <a:xfrm>
              <a:off x="3125392" y="53643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48"/>
            <p:cNvSpPr/>
            <p:nvPr/>
          </p:nvSpPr>
          <p:spPr>
            <a:xfrm>
              <a:off x="3291159" y="53498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48"/>
            <p:cNvSpPr/>
            <p:nvPr/>
          </p:nvSpPr>
          <p:spPr>
            <a:xfrm>
              <a:off x="3305628" y="53643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48"/>
            <p:cNvSpPr/>
            <p:nvPr/>
          </p:nvSpPr>
          <p:spPr>
            <a:xfrm>
              <a:off x="3471189" y="53260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48"/>
            <p:cNvSpPr/>
            <p:nvPr/>
          </p:nvSpPr>
          <p:spPr>
            <a:xfrm>
              <a:off x="3485657" y="53405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48"/>
            <p:cNvSpPr/>
            <p:nvPr/>
          </p:nvSpPr>
          <p:spPr>
            <a:xfrm>
              <a:off x="3651425" y="52929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48"/>
            <p:cNvSpPr/>
            <p:nvPr/>
          </p:nvSpPr>
          <p:spPr>
            <a:xfrm>
              <a:off x="3665893" y="53074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48"/>
            <p:cNvSpPr/>
            <p:nvPr/>
          </p:nvSpPr>
          <p:spPr>
            <a:xfrm>
              <a:off x="3830834" y="52583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48"/>
            <p:cNvSpPr/>
            <p:nvPr/>
          </p:nvSpPr>
          <p:spPr>
            <a:xfrm>
              <a:off x="3845302" y="52728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48"/>
            <p:cNvSpPr/>
            <p:nvPr/>
          </p:nvSpPr>
          <p:spPr>
            <a:xfrm>
              <a:off x="2571250" y="52583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48"/>
            <p:cNvSpPr/>
            <p:nvPr/>
          </p:nvSpPr>
          <p:spPr>
            <a:xfrm>
              <a:off x="2585718" y="52728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48"/>
            <p:cNvSpPr/>
            <p:nvPr/>
          </p:nvSpPr>
          <p:spPr>
            <a:xfrm>
              <a:off x="2571250" y="58029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48"/>
            <p:cNvSpPr/>
            <p:nvPr/>
          </p:nvSpPr>
          <p:spPr>
            <a:xfrm>
              <a:off x="2751485" y="58029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48"/>
            <p:cNvSpPr/>
            <p:nvPr/>
          </p:nvSpPr>
          <p:spPr>
            <a:xfrm>
              <a:off x="2930895" y="58029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48"/>
            <p:cNvSpPr/>
            <p:nvPr/>
          </p:nvSpPr>
          <p:spPr>
            <a:xfrm>
              <a:off x="3111130" y="58029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48"/>
            <p:cNvSpPr/>
            <p:nvPr/>
          </p:nvSpPr>
          <p:spPr>
            <a:xfrm>
              <a:off x="3291159" y="58029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48"/>
            <p:cNvSpPr/>
            <p:nvPr/>
          </p:nvSpPr>
          <p:spPr>
            <a:xfrm>
              <a:off x="3409388" y="58029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48"/>
            <p:cNvSpPr/>
            <p:nvPr/>
          </p:nvSpPr>
          <p:spPr>
            <a:xfrm>
              <a:off x="3527616" y="58029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48"/>
            <p:cNvSpPr/>
            <p:nvPr/>
          </p:nvSpPr>
          <p:spPr>
            <a:xfrm>
              <a:off x="3645844" y="58029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4" name="Google Shape;1124;p48"/>
          <p:cNvGrpSpPr/>
          <p:nvPr/>
        </p:nvGrpSpPr>
        <p:grpSpPr>
          <a:xfrm>
            <a:off x="5599659" y="4073535"/>
            <a:ext cx="642470" cy="446036"/>
            <a:chOff x="6332670" y="5257546"/>
            <a:chExt cx="856627" cy="594715"/>
          </a:xfrm>
        </p:grpSpPr>
        <p:grpSp>
          <p:nvGrpSpPr>
            <p:cNvPr id="1125" name="Google Shape;1125;p48"/>
            <p:cNvGrpSpPr/>
            <p:nvPr/>
          </p:nvGrpSpPr>
          <p:grpSpPr>
            <a:xfrm>
              <a:off x="6392364" y="5257546"/>
              <a:ext cx="796933" cy="185801"/>
              <a:chOff x="3321050" y="-2231901"/>
              <a:chExt cx="6505573" cy="1508125"/>
            </a:xfrm>
          </p:grpSpPr>
          <p:sp>
            <p:nvSpPr>
              <p:cNvPr id="1126" name="Google Shape;1126;p48"/>
              <p:cNvSpPr/>
              <p:nvPr/>
            </p:nvSpPr>
            <p:spPr>
              <a:xfrm>
                <a:off x="3321050" y="-2231901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48"/>
              <p:cNvSpPr/>
              <p:nvPr/>
            </p:nvSpPr>
            <p:spPr>
              <a:xfrm>
                <a:off x="3321050" y="-1496889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8" name="Google Shape;1128;p48"/>
            <p:cNvGrpSpPr/>
            <p:nvPr/>
          </p:nvGrpSpPr>
          <p:grpSpPr>
            <a:xfrm flipH="1">
              <a:off x="6332670" y="5462003"/>
              <a:ext cx="796933" cy="185801"/>
              <a:chOff x="3321050" y="-2231901"/>
              <a:chExt cx="6505573" cy="1508125"/>
            </a:xfrm>
          </p:grpSpPr>
          <p:sp>
            <p:nvSpPr>
              <p:cNvPr id="1129" name="Google Shape;1129;p48"/>
              <p:cNvSpPr/>
              <p:nvPr/>
            </p:nvSpPr>
            <p:spPr>
              <a:xfrm>
                <a:off x="3321050" y="-2231901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0" name="Google Shape;1130;p48"/>
              <p:cNvSpPr/>
              <p:nvPr/>
            </p:nvSpPr>
            <p:spPr>
              <a:xfrm>
                <a:off x="3321050" y="-1496889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1" name="Google Shape;1131;p48"/>
            <p:cNvGrpSpPr/>
            <p:nvPr/>
          </p:nvGrpSpPr>
          <p:grpSpPr>
            <a:xfrm>
              <a:off x="6392364" y="5666460"/>
              <a:ext cx="796933" cy="185801"/>
              <a:chOff x="3321050" y="-2231901"/>
              <a:chExt cx="6505573" cy="1508125"/>
            </a:xfrm>
          </p:grpSpPr>
          <p:sp>
            <p:nvSpPr>
              <p:cNvPr id="1132" name="Google Shape;1132;p48"/>
              <p:cNvSpPr/>
              <p:nvPr/>
            </p:nvSpPr>
            <p:spPr>
              <a:xfrm>
                <a:off x="3321050" y="-2231901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3" name="Google Shape;1133;p48"/>
              <p:cNvSpPr/>
              <p:nvPr/>
            </p:nvSpPr>
            <p:spPr>
              <a:xfrm>
                <a:off x="3321050" y="-1496889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34" name="Google Shape;1134;p48"/>
          <p:cNvSpPr txBox="1"/>
          <p:nvPr>
            <p:ph idx="4294967295" type="title"/>
          </p:nvPr>
        </p:nvSpPr>
        <p:spPr>
          <a:xfrm>
            <a:off x="855300" y="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135" name="Google Shape;1135;p48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49"/>
          <p:cNvSpPr txBox="1"/>
          <p:nvPr/>
        </p:nvSpPr>
        <p:spPr>
          <a:xfrm>
            <a:off x="908200" y="1459850"/>
            <a:ext cx="7327500" cy="19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🍇🍈🍉🍊🍋🍌🍍🥭🍎🍏🍐🍑🍒🍓🥝🍅🥥🥑🍆🥔🥕🌽🌶️🥒🥬🥦🧄🧅🍄🥜🌰🍞🥐🥖🥨🥯🥞🧇🧀🍖🍗🥩🥓🍔🍟🍕🌭🥪🌮🌯🥙🧆🥚🍳🥘🍲🥣🥗🍿🧈🧂🥫🍱🍘🍙🍚🍛🍜🍝🍠🍢🍣🍤🍥🥮🍡🥟🥠🥡🦪🍦🍧🍨🍩🍪🎂🍰🧁🥧🍫🍬🍭🍮🍯🍼🥛☕🍵🍶🍾🍷🍸🍹🍺🍻🥂🥃🥤🧃🧉🧊🥢🍽️🍴🥄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Bellota"/>
              <a:ea typeface="Bellota"/>
              <a:cs typeface="Bellota"/>
              <a:sym typeface="Bellota"/>
            </a:endParaRPr>
          </a:p>
        </p:txBody>
      </p:sp>
      <p:sp>
        <p:nvSpPr>
          <p:cNvPr id="1141" name="Google Shape;1141;p49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2" name="Google Shape;1142;p49"/>
          <p:cNvSpPr txBox="1"/>
          <p:nvPr>
            <p:ph idx="4294967295" type="body"/>
          </p:nvPr>
        </p:nvSpPr>
        <p:spPr>
          <a:xfrm>
            <a:off x="908328" y="475425"/>
            <a:ext cx="7327500" cy="115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7" name="Google Shape;1147;p5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50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b="1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49" name="Google Shape;1149;p50"/>
          <p:cNvGrpSpPr/>
          <p:nvPr/>
        </p:nvGrpSpPr>
        <p:grpSpPr>
          <a:xfrm>
            <a:off x="690575" y="2909132"/>
            <a:ext cx="7762851" cy="892418"/>
            <a:chOff x="801125" y="2832932"/>
            <a:chExt cx="7762851" cy="892418"/>
          </a:xfrm>
        </p:grpSpPr>
        <p:grpSp>
          <p:nvGrpSpPr>
            <p:cNvPr id="1150" name="Google Shape;1150;p50"/>
            <p:cNvGrpSpPr/>
            <p:nvPr/>
          </p:nvGrpSpPr>
          <p:grpSpPr>
            <a:xfrm>
              <a:off x="4845759" y="2832932"/>
              <a:ext cx="1695900" cy="892418"/>
              <a:chOff x="4845759" y="2832932"/>
              <a:chExt cx="1695900" cy="892418"/>
            </a:xfrm>
          </p:grpSpPr>
          <p:sp>
            <p:nvSpPr>
              <p:cNvPr id="1151" name="Google Shape;1151;p50"/>
              <p:cNvSpPr txBox="1"/>
              <p:nvPr/>
            </p:nvSpPr>
            <p:spPr>
              <a:xfrm>
                <a:off x="4845759" y="3088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52" name="Google Shape;1152;p50"/>
              <p:cNvSpPr/>
              <p:nvPr/>
            </p:nvSpPr>
            <p:spPr>
              <a:xfrm>
                <a:off x="5603395" y="2832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53" name="Google Shape;1153;p50"/>
            <p:cNvGrpSpPr/>
            <p:nvPr/>
          </p:nvGrpSpPr>
          <p:grpSpPr>
            <a:xfrm>
              <a:off x="2823442" y="2833222"/>
              <a:ext cx="1695900" cy="892128"/>
              <a:chOff x="2823442" y="2833222"/>
              <a:chExt cx="1695900" cy="892128"/>
            </a:xfrm>
          </p:grpSpPr>
          <p:sp>
            <p:nvSpPr>
              <p:cNvPr id="1154" name="Google Shape;1154;p50"/>
              <p:cNvSpPr txBox="1"/>
              <p:nvPr/>
            </p:nvSpPr>
            <p:spPr>
              <a:xfrm>
                <a:off x="2823442" y="3088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55" name="Google Shape;1155;p50"/>
              <p:cNvSpPr/>
              <p:nvPr/>
            </p:nvSpPr>
            <p:spPr>
              <a:xfrm>
                <a:off x="3569730" y="2833222"/>
                <a:ext cx="203323" cy="180597"/>
              </a:xfrm>
              <a:custGeom>
                <a:rect b="b" l="l" r="r" t="t"/>
                <a:pathLst>
                  <a:path extrusionOk="0" h="5928" w="6674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56" name="Google Shape;1156;p50"/>
            <p:cNvGrpSpPr/>
            <p:nvPr/>
          </p:nvGrpSpPr>
          <p:grpSpPr>
            <a:xfrm>
              <a:off x="6868076" y="2832932"/>
              <a:ext cx="1695900" cy="892418"/>
              <a:chOff x="6868076" y="2832932"/>
              <a:chExt cx="1695900" cy="892418"/>
            </a:xfrm>
          </p:grpSpPr>
          <p:sp>
            <p:nvSpPr>
              <p:cNvPr id="1157" name="Google Shape;1157;p50"/>
              <p:cNvSpPr txBox="1"/>
              <p:nvPr/>
            </p:nvSpPr>
            <p:spPr>
              <a:xfrm>
                <a:off x="6868076" y="3088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58" name="Google Shape;1158;p50"/>
              <p:cNvSpPr/>
              <p:nvPr/>
            </p:nvSpPr>
            <p:spPr>
              <a:xfrm>
                <a:off x="7625712" y="2832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59" name="Google Shape;1159;p50"/>
            <p:cNvGrpSpPr/>
            <p:nvPr/>
          </p:nvGrpSpPr>
          <p:grpSpPr>
            <a:xfrm>
              <a:off x="801125" y="2833206"/>
              <a:ext cx="1695900" cy="892144"/>
              <a:chOff x="801125" y="2833206"/>
              <a:chExt cx="1695900" cy="892144"/>
            </a:xfrm>
          </p:grpSpPr>
          <p:sp>
            <p:nvSpPr>
              <p:cNvPr id="1160" name="Google Shape;1160;p50"/>
              <p:cNvSpPr txBox="1"/>
              <p:nvPr/>
            </p:nvSpPr>
            <p:spPr>
              <a:xfrm>
                <a:off x="801125" y="3088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61" name="Google Shape;1161;p50"/>
              <p:cNvSpPr/>
              <p:nvPr/>
            </p:nvSpPr>
            <p:spPr>
              <a:xfrm>
                <a:off x="1535764" y="2833206"/>
                <a:ext cx="226629" cy="180627"/>
              </a:xfrm>
              <a:custGeom>
                <a:rect b="b" l="l" r="r" t="t"/>
                <a:pathLst>
                  <a:path extrusionOk="0" h="5929" w="7439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ctrTitle"/>
          </p:nvPr>
        </p:nvSpPr>
        <p:spPr>
          <a:xfrm>
            <a:off x="1871125" y="1126150"/>
            <a:ext cx="5401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1.</a:t>
            </a:r>
            <a:endParaRPr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88" name="Google Shape;88;p15"/>
          <p:cNvSpPr txBox="1"/>
          <p:nvPr>
            <p:ph idx="1" type="subTitle"/>
          </p:nvPr>
        </p:nvSpPr>
        <p:spPr>
          <a:xfrm>
            <a:off x="1871125" y="2306651"/>
            <a:ext cx="5401800" cy="41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2743200" y="2161800"/>
            <a:ext cx="36576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94" name="Google Shape;94;p16"/>
          <p:cNvSpPr txBox="1"/>
          <p:nvPr>
            <p:ph idx="12" type="sldNum"/>
          </p:nvPr>
        </p:nvSpPr>
        <p:spPr>
          <a:xfrm>
            <a:off x="4297650" y="4218625"/>
            <a:ext cx="548700" cy="92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</a:t>
            </a:r>
            <a:r>
              <a:rPr lang="en"/>
              <a:t>s</a:t>
            </a:r>
            <a:r>
              <a:rPr lang="en"/>
              <a:t>lide </a:t>
            </a:r>
            <a:r>
              <a:rPr lang="en"/>
              <a:t>t</a:t>
            </a:r>
            <a:r>
              <a:rPr lang="en"/>
              <a:t>itle</a:t>
            </a:r>
            <a:endParaRPr/>
          </a:p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1080050" y="1201548"/>
            <a:ext cx="69840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⬩"/>
            </a:pPr>
            <a:r>
              <a:rPr lang="en"/>
              <a:t>Here you have a list of items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⬩"/>
            </a:pPr>
            <a:r>
              <a:rPr lang="en"/>
              <a:t>And some text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⬩"/>
            </a:pPr>
            <a:r>
              <a:rPr lang="en"/>
              <a:t>But remember not to overload your slides with content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01" name="Google Shape;101;p17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idx="4294967295" type="ctrTitle"/>
          </p:nvPr>
        </p:nvSpPr>
        <p:spPr>
          <a:xfrm>
            <a:off x="1498200" y="1811950"/>
            <a:ext cx="61476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Big </a:t>
            </a:r>
            <a:r>
              <a:rPr lang="en" sz="6000"/>
              <a:t>c</a:t>
            </a:r>
            <a:r>
              <a:rPr lang="en" sz="6000"/>
              <a:t>oncept</a:t>
            </a:r>
            <a:endParaRPr sz="6000"/>
          </a:p>
        </p:txBody>
      </p:sp>
      <p:sp>
        <p:nvSpPr>
          <p:cNvPr id="107" name="Google Shape;107;p18"/>
          <p:cNvSpPr txBox="1"/>
          <p:nvPr>
            <p:ph idx="4294967295" type="subTitle"/>
          </p:nvPr>
        </p:nvSpPr>
        <p:spPr>
          <a:xfrm>
            <a:off x="1498200" y="3182952"/>
            <a:ext cx="61476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000"/>
              <a:t>Bring the attention of your audience over a key concept using icons or illustrations</a:t>
            </a:r>
            <a:endParaRPr sz="2000"/>
          </a:p>
        </p:txBody>
      </p:sp>
      <p:sp>
        <p:nvSpPr>
          <p:cNvPr id="108" name="Google Shape;108;p18"/>
          <p:cNvSpPr/>
          <p:nvPr/>
        </p:nvSpPr>
        <p:spPr>
          <a:xfrm>
            <a:off x="4572790" y="554087"/>
            <a:ext cx="1401208" cy="1419822"/>
          </a:xfrm>
          <a:custGeom>
            <a:rect b="b" l="l" r="r" t="t"/>
            <a:pathLst>
              <a:path extrusionOk="0" h="16668" w="16449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09" name="Google Shape;109;p18"/>
          <p:cNvSpPr/>
          <p:nvPr/>
        </p:nvSpPr>
        <p:spPr>
          <a:xfrm rot="1473096">
            <a:off x="3298769" y="1263019"/>
            <a:ext cx="819240" cy="798007"/>
          </a:xfrm>
          <a:custGeom>
            <a:rect b="b" l="l" r="r" t="t"/>
            <a:pathLst>
              <a:path extrusionOk="0" h="18250" w="18737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4301783" y="418400"/>
            <a:ext cx="358654" cy="348520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11" name="Google Shape;111;p18"/>
          <p:cNvSpPr/>
          <p:nvPr/>
        </p:nvSpPr>
        <p:spPr>
          <a:xfrm rot="2487216">
            <a:off x="4071131" y="1999825"/>
            <a:ext cx="255164" cy="247954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12" name="Google Shape;112;p18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855275" y="1201550"/>
            <a:ext cx="3473100" cy="299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White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18" name="Google Shape;118;p19"/>
          <p:cNvSpPr txBox="1"/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</a:t>
            </a:r>
            <a:r>
              <a:rPr lang="en"/>
              <a:t>a</a:t>
            </a:r>
            <a:r>
              <a:rPr lang="en"/>
              <a:t>lso </a:t>
            </a:r>
            <a:r>
              <a:rPr lang="en"/>
              <a:t>s</a:t>
            </a:r>
            <a:r>
              <a:rPr lang="en"/>
              <a:t>plit </a:t>
            </a:r>
            <a:r>
              <a:rPr lang="en"/>
              <a:t>y</a:t>
            </a:r>
            <a:r>
              <a:rPr lang="en"/>
              <a:t>our </a:t>
            </a:r>
            <a:r>
              <a:rPr lang="en"/>
              <a:t>c</a:t>
            </a:r>
            <a:r>
              <a:rPr lang="en"/>
              <a:t>ontent</a:t>
            </a:r>
            <a:endParaRPr/>
          </a:p>
        </p:txBody>
      </p:sp>
      <p:sp>
        <p:nvSpPr>
          <p:cNvPr id="119" name="Google Shape;119;p19"/>
          <p:cNvSpPr txBox="1"/>
          <p:nvPr>
            <p:ph idx="2" type="body"/>
          </p:nvPr>
        </p:nvSpPr>
        <p:spPr>
          <a:xfrm>
            <a:off x="4815599" y="1201550"/>
            <a:ext cx="3473100" cy="299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Black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ebony and of outer space. It </a:t>
            </a:r>
            <a:r>
              <a:rPr lang="en"/>
              <a:t>has been the symbolic color of elegance, solemnity and authority.</a:t>
            </a:r>
            <a:endParaRPr/>
          </a:p>
        </p:txBody>
      </p:sp>
      <p:sp>
        <p:nvSpPr>
          <p:cNvPr id="120" name="Google Shape;120;p19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855300" y="1201550"/>
            <a:ext cx="2315700" cy="304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27" name="Google Shape;127;p20"/>
          <p:cNvSpPr txBox="1"/>
          <p:nvPr>
            <p:ph idx="2" type="body"/>
          </p:nvPr>
        </p:nvSpPr>
        <p:spPr>
          <a:xfrm>
            <a:off x="3414200" y="1201550"/>
            <a:ext cx="2315700" cy="304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28" name="Google Shape;128;p20"/>
          <p:cNvSpPr txBox="1"/>
          <p:nvPr>
            <p:ph idx="3" type="body"/>
          </p:nvPr>
        </p:nvSpPr>
        <p:spPr>
          <a:xfrm>
            <a:off x="5973099" y="1201550"/>
            <a:ext cx="2315700" cy="304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0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afew template">
  <a:themeElements>
    <a:clrScheme name="Custom 347">
      <a:dk1>
        <a:srgbClr val="423C41"/>
      </a:dk1>
      <a:lt1>
        <a:srgbClr val="FFFFFF"/>
      </a:lt1>
      <a:dk2>
        <a:srgbClr val="7A717C"/>
      </a:dk2>
      <a:lt2>
        <a:srgbClr val="F0E9E3"/>
      </a:lt2>
      <a:accent1>
        <a:srgbClr val="FFBF3A"/>
      </a:accent1>
      <a:accent2>
        <a:srgbClr val="E94032"/>
      </a:accent2>
      <a:accent3>
        <a:srgbClr val="A78BAF"/>
      </a:accent3>
      <a:accent4>
        <a:srgbClr val="ADC853"/>
      </a:accent4>
      <a:accent5>
        <a:srgbClr val="6FAC6A"/>
      </a:accent5>
      <a:accent6>
        <a:srgbClr val="9C6E59"/>
      </a:accent6>
      <a:hlink>
        <a:srgbClr val="884E97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